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emf" ContentType="image/x-emf"/>
  <Default Extension="vml" ContentType="application/vnd.openxmlformats-officedocument.vmlDrawing"/>
  <Default Extension="bin" ContentType="application/vnd.openxmlformats-officedocument.presentationml.printerSettings"/>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embeddings/oleObject1.bin" ContentType="application/vnd.openxmlformats-officedocument.oleObject"/>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embeddings/oleObject2.bin" ContentType="application/vnd.openxmlformats-officedocument.oleObject"/>
  <Override PartName="/ppt/embeddings/oleObject3.bin" ContentType="application/vnd.openxmlformats-officedocument.oleObject"/>
  <Override PartName="/ppt/notesSlides/notesSlide32.xml" ContentType="application/vnd.openxmlformats-officedocument.presentationml.notesSlide+xml"/>
  <Override PartName="/ppt/notesSlides/notesSlide33.xml" ContentType="application/vnd.openxmlformats-officedocument.presentationml.notesSlide+xml"/>
  <Override PartName="/ppt/embeddings/oleObject4.bin" ContentType="application/vnd.openxmlformats-officedocument.oleObject"/>
  <Override PartName="/ppt/embeddings/oleObject5.bin" ContentType="application/vnd.openxmlformats-officedocument.oleObject"/>
  <Override PartName="/ppt/notesSlides/notesSlide34.xml" ContentType="application/vnd.openxmlformats-officedocument.presentationml.notesSlide+xml"/>
  <Override PartName="/ppt/embeddings/oleObject6.bin" ContentType="application/vnd.openxmlformats-officedocument.oleObject"/>
  <Override PartName="/ppt/notesSlides/notesSlide35.xml" ContentType="application/vnd.openxmlformats-officedocument.presentationml.notesSlide+xml"/>
  <Override PartName="/ppt/embeddings/oleObject7.bin" ContentType="application/vnd.openxmlformats-officedocument.oleObject"/>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 id="2147483653" r:id="rId2"/>
  </p:sldMasterIdLst>
  <p:notesMasterIdLst>
    <p:notesMasterId r:id="rId45"/>
  </p:notesMasterIdLst>
  <p:sldIdLst>
    <p:sldId id="256" r:id="rId3"/>
    <p:sldId id="303" r:id="rId4"/>
    <p:sldId id="289" r:id="rId5"/>
    <p:sldId id="290" r:id="rId6"/>
    <p:sldId id="291" r:id="rId7"/>
    <p:sldId id="282" r:id="rId8"/>
    <p:sldId id="284" r:id="rId9"/>
    <p:sldId id="257" r:id="rId10"/>
    <p:sldId id="297" r:id="rId11"/>
    <p:sldId id="298" r:id="rId12"/>
    <p:sldId id="259" r:id="rId13"/>
    <p:sldId id="260" r:id="rId14"/>
    <p:sldId id="285" r:id="rId15"/>
    <p:sldId id="258" r:id="rId16"/>
    <p:sldId id="261" r:id="rId17"/>
    <p:sldId id="293" r:id="rId18"/>
    <p:sldId id="283" r:id="rId19"/>
    <p:sldId id="286" r:id="rId20"/>
    <p:sldId id="302" r:id="rId21"/>
    <p:sldId id="281" r:id="rId22"/>
    <p:sldId id="263" r:id="rId23"/>
    <p:sldId id="264" r:id="rId24"/>
    <p:sldId id="266" r:id="rId25"/>
    <p:sldId id="267" r:id="rId26"/>
    <p:sldId id="268" r:id="rId27"/>
    <p:sldId id="269" r:id="rId28"/>
    <p:sldId id="270" r:id="rId29"/>
    <p:sldId id="294" r:id="rId30"/>
    <p:sldId id="304" r:id="rId31"/>
    <p:sldId id="274" r:id="rId32"/>
    <p:sldId id="276" r:id="rId33"/>
    <p:sldId id="300" r:id="rId34"/>
    <p:sldId id="305" r:id="rId35"/>
    <p:sldId id="271" r:id="rId36"/>
    <p:sldId id="272" r:id="rId37"/>
    <p:sldId id="301" r:id="rId38"/>
    <p:sldId id="299" r:id="rId39"/>
    <p:sldId id="306" r:id="rId40"/>
    <p:sldId id="279" r:id="rId41"/>
    <p:sldId id="280" r:id="rId42"/>
    <p:sldId id="292" r:id="rId43"/>
    <p:sldId id="296" r:id="rId44"/>
  </p:sldIdLst>
  <p:sldSz cx="9144000" cy="6858000" type="screen4x3"/>
  <p:notesSz cx="6858000" cy="9144000"/>
  <p:defaultTextStyle>
    <a:defPPr>
      <a:defRPr lang="en-US"/>
    </a:defPPr>
    <a:lvl1pPr algn="l" rtl="0" eaLnBrk="0" fontAlgn="base" hangingPunct="0">
      <a:spcBef>
        <a:spcPct val="0"/>
      </a:spcBef>
      <a:spcAft>
        <a:spcPct val="0"/>
      </a:spcAft>
      <a:defRPr sz="2400" b="1"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b="1"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b="1"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b="1"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b="1"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b="1"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b="1"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b="1"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b="1" kern="1200">
        <a:solidFill>
          <a:schemeClr val="tx1"/>
        </a:solidFill>
        <a:latin typeface="Arial"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39" autoAdjust="0"/>
  </p:normalViewPr>
  <p:slideViewPr>
    <p:cSldViewPr>
      <p:cViewPr>
        <p:scale>
          <a:sx n="130" d="100"/>
          <a:sy n="130" d="100"/>
        </p:scale>
        <p:origin x="-400" y="6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722"/>
    </p:cViewPr>
  </p:sorter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printerSettings" Target="printerSettings/printerSettings1.bin"/><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9" Type="http://schemas.openxmlformats.org/officeDocument/2006/relationships/slide" Target="slides/slide7.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a:ea typeface="ＭＳ Ｐゴシック" pitchFamily="-112" charset="-128"/>
                <a:cs typeface="+mn-cs"/>
              </a:defRPr>
            </a:lvl1pPr>
          </a:lstStyle>
          <a:p>
            <a:pPr>
              <a:defRPr/>
            </a:pPr>
            <a:endParaRPr lang="en-US"/>
          </a:p>
        </p:txBody>
      </p:sp>
      <p:sp>
        <p:nvSpPr>
          <p:cNvPr id="26627"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a:ea typeface="ＭＳ Ｐゴシック" pitchFamily="-112" charset="-128"/>
                <a:cs typeface="+mn-cs"/>
              </a:defRPr>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26629"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a:ea typeface="ＭＳ Ｐゴシック" pitchFamily="-112" charset="-128"/>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a:lvl1pPr>
          </a:lstStyle>
          <a:p>
            <a:fld id="{0E37A27A-D9C9-BB45-A357-1840F4614ACF}" type="slidenum">
              <a:rPr lang="en-US"/>
              <a:pPr/>
              <a:t>‹#›</a:t>
            </a:fld>
            <a:endParaRPr lang="en-US"/>
          </a:p>
        </p:txBody>
      </p:sp>
    </p:spTree>
    <p:extLst>
      <p:ext uri="{BB962C8B-B14F-4D97-AF65-F5344CB8AC3E}">
        <p14:creationId xmlns:p14="http://schemas.microsoft.com/office/powerpoint/2010/main" val="8462288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112"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00BD003C-3D88-9840-9490-EF6A01BD7B55}" type="slidenum">
              <a:rPr lang="en-US" sz="1200" b="0"/>
              <a:pPr/>
              <a:t>1</a:t>
            </a:fld>
            <a:endParaRPr lang="en-US" sz="1200" b="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C504E3B2-9237-BE47-8C39-1DBB892BFD4B}" type="slidenum">
              <a:rPr lang="en-US" sz="1200" b="0"/>
              <a:pPr/>
              <a:t>10</a:t>
            </a:fld>
            <a:endParaRPr lang="en-US" sz="1200" b="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2BBC3083-1649-A947-A454-42E619059C9C}" type="slidenum">
              <a:rPr lang="en-US" sz="1200" b="0"/>
              <a:pPr/>
              <a:t>11</a:t>
            </a:fld>
            <a:endParaRPr lang="en-US" sz="1200" b="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FCA73FB3-9C67-D74D-9057-D9708B4A4D94}" type="slidenum">
              <a:rPr lang="en-US" sz="1200" b="0"/>
              <a:pPr/>
              <a:t>12</a:t>
            </a:fld>
            <a:endParaRPr lang="en-US" sz="1200" b="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7D40C38C-F8D9-EB4B-A968-6D887DFE0854}" type="slidenum">
              <a:rPr lang="en-US" sz="1200" b="0"/>
              <a:pPr/>
              <a:t>13</a:t>
            </a:fld>
            <a:endParaRPr lang="en-US" sz="1200" b="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349F522E-CAA8-1446-8B93-0101E87EB6FF}" type="slidenum">
              <a:rPr lang="en-US" sz="1200" b="0"/>
              <a:pPr/>
              <a:t>14</a:t>
            </a:fld>
            <a:endParaRPr lang="en-US" sz="1200" b="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6050207A-3BBB-7E46-9754-BEAE02F353DD}" type="slidenum">
              <a:rPr lang="en-US" sz="1200" b="0"/>
              <a:pPr/>
              <a:t>15</a:t>
            </a:fld>
            <a:endParaRPr lang="en-US" sz="1200" b="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3C8A219E-98FD-C24A-B19A-50A1903C497E}" type="slidenum">
              <a:rPr lang="en-US" sz="1200" b="0"/>
              <a:pPr/>
              <a:t>16</a:t>
            </a:fld>
            <a:endParaRPr lang="en-US" sz="1200" b="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4AEC4D85-2D8F-124A-B6F1-296E53A10AE8}" type="slidenum">
              <a:rPr lang="en-US" sz="1200" b="0"/>
              <a:pPr/>
              <a:t>17</a:t>
            </a:fld>
            <a:endParaRPr lang="en-US" sz="1200" b="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D531FD64-9884-2345-9823-328DBBBAD8E9}" type="slidenum">
              <a:rPr lang="en-US" sz="1200" b="0"/>
              <a:pPr/>
              <a:t>18</a:t>
            </a:fld>
            <a:endParaRPr lang="en-US" sz="1200" b="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213174E1-772E-7D48-8D23-52D8EE1F8B0F}" type="slidenum">
              <a:rPr lang="en-US" sz="1200" b="0"/>
              <a:pPr/>
              <a:t>19</a:t>
            </a:fld>
            <a:endParaRPr lang="en-US" sz="1200" b="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90858EC9-566E-C94F-BE39-0904F118FC4C}" type="slidenum">
              <a:rPr lang="en-US" sz="1200" b="0"/>
              <a:pPr/>
              <a:t>2</a:t>
            </a:fld>
            <a:endParaRPr lang="en-US" sz="1200" b="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C034D353-C97E-7242-BE23-EACF0AA30D1C}" type="slidenum">
              <a:rPr lang="en-US" sz="1200" b="0"/>
              <a:pPr/>
              <a:t>20</a:t>
            </a:fld>
            <a:endParaRPr lang="en-US" sz="1200" b="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4C6C44E7-CA3E-1943-BDFE-2472A2D7512E}" type="slidenum">
              <a:rPr lang="en-US" sz="1200" b="0"/>
              <a:pPr/>
              <a:t>21</a:t>
            </a:fld>
            <a:endParaRPr lang="en-US" sz="1200" b="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451BD75E-FA05-7A44-99F6-8CD0B31DC80C}" type="slidenum">
              <a:rPr lang="en-US" sz="1200" b="0"/>
              <a:pPr/>
              <a:t>22</a:t>
            </a:fld>
            <a:endParaRPr lang="en-US" sz="1200" b="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946EBCE7-172A-4643-A0B5-433EE61B2A35}" type="slidenum">
              <a:rPr lang="en-US" sz="1200" b="0"/>
              <a:pPr/>
              <a:t>23</a:t>
            </a:fld>
            <a:endParaRPr lang="en-US" sz="1200" b="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38E4215A-8AF8-6E46-B098-2B0087982D6B}" type="slidenum">
              <a:rPr lang="en-US" sz="1200" b="0"/>
              <a:pPr/>
              <a:t>24</a:t>
            </a:fld>
            <a:endParaRPr lang="en-US" sz="1200" b="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C6053194-79D4-4446-8BDD-66A5180FAF9C}" type="slidenum">
              <a:rPr lang="en-US" sz="1200" b="0"/>
              <a:pPr/>
              <a:t>25</a:t>
            </a:fld>
            <a:endParaRPr lang="en-US" sz="1200" b="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508AE2F8-8384-6340-B5A1-FFF682C2559F}" type="slidenum">
              <a:rPr lang="en-US" sz="1200" b="0"/>
              <a:pPr/>
              <a:t>26</a:t>
            </a:fld>
            <a:endParaRPr lang="en-US" sz="1200" b="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FAB2C344-2A4D-3A40-840A-4C0FF381026F}" type="slidenum">
              <a:rPr lang="en-US" sz="1200" b="0"/>
              <a:pPr/>
              <a:t>27</a:t>
            </a:fld>
            <a:endParaRPr lang="en-US" sz="1200" b="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35734D77-33E9-F345-B7FD-8677F8E18D66}" type="slidenum">
              <a:rPr lang="en-US" sz="1200" b="0"/>
              <a:pPr/>
              <a:t>28</a:t>
            </a:fld>
            <a:endParaRPr lang="en-US" sz="1200" b="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85BE8FAB-9949-B54B-986E-7A205F43F8A6}" type="slidenum">
              <a:rPr lang="en-US" sz="1200" b="0"/>
              <a:pPr/>
              <a:t>30</a:t>
            </a:fld>
            <a:endParaRPr lang="en-US" sz="1200" b="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462AF2CB-DF60-7A45-85BA-4886A56F0DB9}" type="slidenum">
              <a:rPr lang="en-US" sz="1200" b="0"/>
              <a:pPr/>
              <a:t>3</a:t>
            </a:fld>
            <a:endParaRPr lang="en-US" sz="1200" b="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CD2C4FA6-6638-4F4D-8415-EC7A21EABD92}" type="slidenum">
              <a:rPr lang="en-US" sz="1200" b="0"/>
              <a:pPr/>
              <a:t>31</a:t>
            </a:fld>
            <a:endParaRPr lang="en-US" sz="1200" b="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BFD5D8DB-0091-0A49-9FFC-B3BB17037269}" type="slidenum">
              <a:rPr lang="en-US" sz="1200" b="0"/>
              <a:pPr/>
              <a:t>32</a:t>
            </a:fld>
            <a:endParaRPr lang="en-US" sz="1200" b="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3E8DAE8D-D2BE-9C44-8F68-6E9BFBDD0798}" type="slidenum">
              <a:rPr lang="en-US" sz="1200" b="0"/>
              <a:pPr/>
              <a:t>34</a:t>
            </a:fld>
            <a:endParaRPr lang="en-US" sz="1200" b="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5A57DDFA-2797-AE4F-953A-087A89654D4A}" type="slidenum">
              <a:rPr lang="en-US" sz="1200" b="0"/>
              <a:pPr/>
              <a:t>35</a:t>
            </a:fld>
            <a:endParaRPr lang="en-US" sz="1200" b="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BCA04AC0-F365-6A46-822B-861D40A13687}" type="slidenum">
              <a:rPr lang="en-US" sz="1200" b="0"/>
              <a:pPr/>
              <a:t>36</a:t>
            </a:fld>
            <a:endParaRPr lang="en-US" sz="1200" b="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78FC81DB-7062-F546-8F73-2945540B0BDC}" type="slidenum">
              <a:rPr lang="en-US" sz="1200" b="0"/>
              <a:pPr/>
              <a:t>37</a:t>
            </a:fld>
            <a:endParaRPr lang="en-US" sz="1200" b="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ABDC47F0-5985-2844-8F2F-FE036079C14F}" type="slidenum">
              <a:rPr lang="en-US" sz="1200" b="0"/>
              <a:pPr/>
              <a:t>39</a:t>
            </a:fld>
            <a:endParaRPr lang="en-US" sz="1200" b="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010F5154-FF8D-2B45-B50D-3A469663B178}" type="slidenum">
              <a:rPr lang="en-US" sz="1200" b="0"/>
              <a:pPr/>
              <a:t>40</a:t>
            </a:fld>
            <a:endParaRPr lang="en-US" sz="1200" b="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66C8390F-1B28-DF40-A84B-86AC14437514}" type="slidenum">
              <a:rPr lang="en-US" sz="1200" b="0"/>
              <a:pPr/>
              <a:t>41</a:t>
            </a:fld>
            <a:endParaRPr lang="en-US" sz="1200" b="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36372280-4973-C245-9561-C50528132266}" type="slidenum">
              <a:rPr lang="en-US" sz="1200" b="0"/>
              <a:pPr/>
              <a:t>42</a:t>
            </a:fld>
            <a:endParaRPr lang="en-US" sz="1200" b="0"/>
          </a:p>
        </p:txBody>
      </p:sp>
      <p:sp>
        <p:nvSpPr>
          <p:cNvPr id="87043" name="Rectangle 2"/>
          <p:cNvSpPr>
            <a:spLocks noGrp="1" noRot="1" noChangeAspect="1" noChangeArrowheads="1" noTextEdit="1"/>
          </p:cNvSpPr>
          <p:nvPr>
            <p:ph type="sldImg"/>
          </p:nvPr>
        </p:nvSpPr>
        <p:spPr>
          <a:ln/>
        </p:spPr>
      </p:sp>
      <p:sp>
        <p:nvSpPr>
          <p:cNvPr id="870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A4F5A1CB-1CAF-414A-B88A-8EEDEBB55127}" type="slidenum">
              <a:rPr lang="en-US" sz="1200" b="0"/>
              <a:pPr/>
              <a:t>4</a:t>
            </a:fld>
            <a:endParaRPr lang="en-US" sz="1200" b="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420EE0BC-67B7-CD43-BFC2-B09C405E923B}" type="slidenum">
              <a:rPr lang="en-US" sz="1200" b="0"/>
              <a:pPr/>
              <a:t>5</a:t>
            </a:fld>
            <a:endParaRPr lang="en-US" sz="1200" b="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xfrm>
            <a:off x="685800" y="4343400"/>
            <a:ext cx="54864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457072D6-73CB-B44E-86BA-4DF1984B88A1}" type="slidenum">
              <a:rPr lang="en-US" sz="1200" b="0"/>
              <a:pPr/>
              <a:t>6</a:t>
            </a:fld>
            <a:endParaRPr lang="en-US" sz="1200" b="0"/>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B2FDD15B-B86F-624A-8E60-C8B44B41B5A2}" type="slidenum">
              <a:rPr lang="en-US" sz="1200" b="0"/>
              <a:pPr/>
              <a:t>7</a:t>
            </a:fld>
            <a:endParaRPr lang="en-US" sz="1200" b="0"/>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2E707C8B-2142-7B47-8503-FFDBC587D228}" type="slidenum">
              <a:rPr lang="en-US" sz="1200" b="0"/>
              <a:pPr/>
              <a:t>8</a:t>
            </a:fld>
            <a:endParaRPr lang="en-US" sz="1200" b="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Arial" charset="0"/>
                <a:ea typeface="ＭＳ Ｐゴシック" charset="0"/>
                <a:cs typeface="ＭＳ Ｐゴシック" charset="0"/>
              </a:defRPr>
            </a:lvl1pPr>
            <a:lvl2pPr marL="742950" indent="-285750">
              <a:defRPr sz="2400" b="1">
                <a:solidFill>
                  <a:schemeClr val="tx1"/>
                </a:solidFill>
                <a:latin typeface="Arial" charset="0"/>
                <a:ea typeface="ＭＳ Ｐゴシック" charset="0"/>
              </a:defRPr>
            </a:lvl2pPr>
            <a:lvl3pPr marL="1143000" indent="-228600">
              <a:defRPr sz="2400" b="1">
                <a:solidFill>
                  <a:schemeClr val="tx1"/>
                </a:solidFill>
                <a:latin typeface="Arial" charset="0"/>
                <a:ea typeface="ＭＳ Ｐゴシック" charset="0"/>
              </a:defRPr>
            </a:lvl3pPr>
            <a:lvl4pPr marL="1600200" indent="-228600">
              <a:defRPr sz="2400" b="1">
                <a:solidFill>
                  <a:schemeClr val="tx1"/>
                </a:solidFill>
                <a:latin typeface="Arial" charset="0"/>
                <a:ea typeface="ＭＳ Ｐゴシック" charset="0"/>
              </a:defRPr>
            </a:lvl4pPr>
            <a:lvl5pPr marL="2057400" indent="-228600">
              <a:defRPr sz="2400" b="1">
                <a:solidFill>
                  <a:schemeClr val="tx1"/>
                </a:solidFill>
                <a:latin typeface="Arial" charset="0"/>
                <a:ea typeface="ＭＳ Ｐゴシック" charset="0"/>
              </a:defRPr>
            </a:lvl5pPr>
            <a:lvl6pPr marL="2514600" indent="-228600" eaLnBrk="0" fontAlgn="base" hangingPunct="0">
              <a:spcBef>
                <a:spcPct val="0"/>
              </a:spcBef>
              <a:spcAft>
                <a:spcPct val="0"/>
              </a:spcAft>
              <a:defRPr sz="2400" b="1">
                <a:solidFill>
                  <a:schemeClr val="tx1"/>
                </a:solidFill>
                <a:latin typeface="Arial" charset="0"/>
                <a:ea typeface="ＭＳ Ｐゴシック" charset="0"/>
              </a:defRPr>
            </a:lvl6pPr>
            <a:lvl7pPr marL="2971800" indent="-228600" eaLnBrk="0" fontAlgn="base" hangingPunct="0">
              <a:spcBef>
                <a:spcPct val="0"/>
              </a:spcBef>
              <a:spcAft>
                <a:spcPct val="0"/>
              </a:spcAft>
              <a:defRPr sz="2400" b="1">
                <a:solidFill>
                  <a:schemeClr val="tx1"/>
                </a:solidFill>
                <a:latin typeface="Arial" charset="0"/>
                <a:ea typeface="ＭＳ Ｐゴシック" charset="0"/>
              </a:defRPr>
            </a:lvl7pPr>
            <a:lvl8pPr marL="3429000" indent="-228600" eaLnBrk="0" fontAlgn="base" hangingPunct="0">
              <a:spcBef>
                <a:spcPct val="0"/>
              </a:spcBef>
              <a:spcAft>
                <a:spcPct val="0"/>
              </a:spcAft>
              <a:defRPr sz="2400" b="1">
                <a:solidFill>
                  <a:schemeClr val="tx1"/>
                </a:solidFill>
                <a:latin typeface="Arial" charset="0"/>
                <a:ea typeface="ＭＳ Ｐゴシック" charset="0"/>
              </a:defRPr>
            </a:lvl8pPr>
            <a:lvl9pPr marL="3886200" indent="-228600" eaLnBrk="0" fontAlgn="base" hangingPunct="0">
              <a:spcBef>
                <a:spcPct val="0"/>
              </a:spcBef>
              <a:spcAft>
                <a:spcPct val="0"/>
              </a:spcAft>
              <a:defRPr sz="2400" b="1">
                <a:solidFill>
                  <a:schemeClr val="tx1"/>
                </a:solidFill>
                <a:latin typeface="Arial" charset="0"/>
                <a:ea typeface="ＭＳ Ｐゴシック" charset="0"/>
              </a:defRPr>
            </a:lvl9pPr>
          </a:lstStyle>
          <a:p>
            <a:fld id="{2F31F2B7-B423-FC46-AA3C-2C19F6EE6468}" type="slidenum">
              <a:rPr lang="en-US" sz="1200" b="0"/>
              <a:pPr/>
              <a:t>9</a:t>
            </a:fld>
            <a:endParaRPr lang="en-US" sz="1200" b="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US">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inv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38200" y="1981200"/>
            <a:ext cx="6553200" cy="990600"/>
          </a:xfrm>
        </p:spPr>
        <p:txBody>
          <a:bodyPr/>
          <a:lstStyle>
            <a:lvl1pPr>
              <a:defRPr sz="4000"/>
            </a:lvl1pPr>
          </a:lstStyle>
          <a:p>
            <a:r>
              <a:rPr lang="en-US"/>
              <a:t>Click to edit Master title style</a:t>
            </a:r>
          </a:p>
        </p:txBody>
      </p:sp>
      <p:sp>
        <p:nvSpPr>
          <p:cNvPr id="18435" name="Rectangle 3"/>
          <p:cNvSpPr>
            <a:spLocks noGrp="1" noChangeArrowheads="1"/>
          </p:cNvSpPr>
          <p:nvPr>
            <p:ph type="subTitle" idx="1"/>
          </p:nvPr>
        </p:nvSpPr>
        <p:spPr>
          <a:xfrm>
            <a:off x="838200" y="3048000"/>
            <a:ext cx="6553200" cy="1219200"/>
          </a:xfrm>
        </p:spPr>
        <p:txBody>
          <a:bodyPr anchor="ctr"/>
          <a:lstStyle>
            <a:lvl1pPr marL="0" indent="0">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xfrm>
            <a:off x="838200" y="6248400"/>
            <a:ext cx="1905000" cy="457200"/>
          </a:xfrm>
        </p:spPr>
        <p:txBody>
          <a:bodyPr/>
          <a:lstStyle>
            <a:lvl1pPr>
              <a:defRPr/>
            </a:lvl1pPr>
          </a:lstStyle>
          <a:p>
            <a:pPr>
              <a:defRPr/>
            </a:pPr>
            <a:endParaRPr lang="en-US"/>
          </a:p>
        </p:txBody>
      </p:sp>
      <p:sp>
        <p:nvSpPr>
          <p:cNvPr id="5" name="Rectangle 5"/>
          <p:cNvSpPr>
            <a:spLocks noGrp="1" noChangeArrowheads="1"/>
          </p:cNvSpPr>
          <p:nvPr>
            <p:ph type="ftr" sz="quarter" idx="11"/>
          </p:nvPr>
        </p:nvSpPr>
        <p:spPr>
          <a:xfrm>
            <a:off x="3505200" y="6248400"/>
            <a:ext cx="2895600" cy="457200"/>
          </a:xfrm>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7086600" y="6248400"/>
            <a:ext cx="1905000" cy="457200"/>
          </a:xfrm>
        </p:spPr>
        <p:txBody>
          <a:bodyPr/>
          <a:lstStyle>
            <a:lvl1pPr>
              <a:defRPr/>
            </a:lvl1pPr>
          </a:lstStyle>
          <a:p>
            <a:fld id="{CCB87734-FBFF-7644-B7E9-84A414B9C268}" type="slidenum">
              <a:rPr lang="en-US"/>
              <a:pPr/>
              <a:t>‹#›</a:t>
            </a:fld>
            <a:endParaRPr lang="en-US"/>
          </a:p>
        </p:txBody>
      </p:sp>
    </p:spTree>
    <p:extLst>
      <p:ext uri="{BB962C8B-B14F-4D97-AF65-F5344CB8AC3E}">
        <p14:creationId xmlns:p14="http://schemas.microsoft.com/office/powerpoint/2010/main" val="24731619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8"/>
          <p:cNvSpPr>
            <a:spLocks noGrp="1" noChangeArrowheads="1"/>
          </p:cNvSpPr>
          <p:nvPr>
            <p:ph type="dt" sz="half" idx="10"/>
          </p:nvPr>
        </p:nvSpPr>
        <p:spPr>
          <a:ln/>
        </p:spPr>
        <p:txBody>
          <a:bodyPr/>
          <a:lstStyle>
            <a:lvl1pPr>
              <a:defRPr/>
            </a:lvl1pPr>
          </a:lstStyle>
          <a:p>
            <a:pPr>
              <a:defRPr/>
            </a:pPr>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fld id="{582FAD13-3E5A-E84E-9480-5FB58261F278}" type="slidenum">
              <a:rPr lang="en-US"/>
              <a:pPr/>
              <a:t>‹#›</a:t>
            </a:fld>
            <a:endParaRPr lang="en-US"/>
          </a:p>
        </p:txBody>
      </p:sp>
    </p:spTree>
    <p:extLst>
      <p:ext uri="{BB962C8B-B14F-4D97-AF65-F5344CB8AC3E}">
        <p14:creationId xmlns:p14="http://schemas.microsoft.com/office/powerpoint/2010/main" val="1077515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6050" y="381000"/>
            <a:ext cx="18859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81000"/>
            <a:ext cx="55054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8"/>
          <p:cNvSpPr>
            <a:spLocks noGrp="1" noChangeArrowheads="1"/>
          </p:cNvSpPr>
          <p:nvPr>
            <p:ph type="dt" sz="half" idx="10"/>
          </p:nvPr>
        </p:nvSpPr>
        <p:spPr>
          <a:ln/>
        </p:spPr>
        <p:txBody>
          <a:bodyPr/>
          <a:lstStyle>
            <a:lvl1pPr>
              <a:defRPr/>
            </a:lvl1pPr>
          </a:lstStyle>
          <a:p>
            <a:pPr>
              <a:defRPr/>
            </a:pPr>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fld id="{831682B5-1F02-EE49-A825-6BA1445E2C8B}" type="slidenum">
              <a:rPr lang="en-US"/>
              <a:pPr/>
              <a:t>‹#›</a:t>
            </a:fld>
            <a:endParaRPr lang="en-US"/>
          </a:p>
        </p:txBody>
      </p:sp>
    </p:spTree>
    <p:extLst>
      <p:ext uri="{BB962C8B-B14F-4D97-AF65-F5344CB8AC3E}">
        <p14:creationId xmlns:p14="http://schemas.microsoft.com/office/powerpoint/2010/main" val="20929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838200" y="381000"/>
            <a:ext cx="7543800"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838200" y="1371600"/>
            <a:ext cx="36957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86300" y="1371600"/>
            <a:ext cx="3695700" cy="4724400"/>
          </a:xfrm>
        </p:spPr>
        <p:txBody>
          <a:bodyPr/>
          <a:lstStyle/>
          <a:p>
            <a:pPr lvl="0"/>
            <a:endParaRPr lang="en-US" noProof="0" smtClean="0"/>
          </a:p>
        </p:txBody>
      </p:sp>
      <p:sp>
        <p:nvSpPr>
          <p:cNvPr id="5" name="Rectangle 1028"/>
          <p:cNvSpPr>
            <a:spLocks noGrp="1" noChangeArrowheads="1"/>
          </p:cNvSpPr>
          <p:nvPr>
            <p:ph type="dt" sz="half" idx="10"/>
          </p:nvPr>
        </p:nvSpPr>
        <p:spPr>
          <a:ln/>
        </p:spPr>
        <p:txBody>
          <a:bodyPr/>
          <a:lstStyle>
            <a:lvl1pPr>
              <a:defRPr/>
            </a:lvl1pPr>
          </a:lstStyle>
          <a:p>
            <a:pPr>
              <a:defRPr/>
            </a:pPr>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fld id="{3A606055-4DA0-8643-85BA-E2F134C5BEDC}" type="slidenum">
              <a:rPr lang="en-US"/>
              <a:pPr/>
              <a:t>‹#›</a:t>
            </a:fld>
            <a:endParaRPr lang="en-US"/>
          </a:p>
        </p:txBody>
      </p:sp>
    </p:spTree>
    <p:extLst>
      <p:ext uri="{BB962C8B-B14F-4D97-AF65-F5344CB8AC3E}">
        <p14:creationId xmlns:p14="http://schemas.microsoft.com/office/powerpoint/2010/main" val="16892097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1351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CD3E5EF0-ED4E-8F4E-A83D-D4270E3516EE}" type="slidenum">
              <a:rPr lang="en-US"/>
              <a:pPr/>
              <a:t>‹#›</a:t>
            </a:fld>
            <a:endParaRPr lang="en-US"/>
          </a:p>
        </p:txBody>
      </p:sp>
    </p:spTree>
    <p:extLst>
      <p:ext uri="{BB962C8B-B14F-4D97-AF65-F5344CB8AC3E}">
        <p14:creationId xmlns:p14="http://schemas.microsoft.com/office/powerpoint/2010/main" val="3959992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5E9901D5-84B4-7F46-B3E0-53F209248742}" type="slidenum">
              <a:rPr lang="en-US"/>
              <a:pPr/>
              <a:t>‹#›</a:t>
            </a:fld>
            <a:endParaRPr lang="en-US"/>
          </a:p>
        </p:txBody>
      </p:sp>
    </p:spTree>
    <p:extLst>
      <p:ext uri="{BB962C8B-B14F-4D97-AF65-F5344CB8AC3E}">
        <p14:creationId xmlns:p14="http://schemas.microsoft.com/office/powerpoint/2010/main" val="3049598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74BE6426-4585-FD4C-A1B9-A67F597405CF}" type="slidenum">
              <a:rPr lang="en-US"/>
              <a:pPr/>
              <a:t>‹#›</a:t>
            </a:fld>
            <a:endParaRPr lang="en-US"/>
          </a:p>
        </p:txBody>
      </p:sp>
    </p:spTree>
    <p:extLst>
      <p:ext uri="{BB962C8B-B14F-4D97-AF65-F5344CB8AC3E}">
        <p14:creationId xmlns:p14="http://schemas.microsoft.com/office/powerpoint/2010/main" val="1431100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E47B338E-80FA-614E-8E1B-67A931564933}" type="slidenum">
              <a:rPr lang="en-US"/>
              <a:pPr/>
              <a:t>‹#›</a:t>
            </a:fld>
            <a:endParaRPr lang="en-US"/>
          </a:p>
        </p:txBody>
      </p:sp>
    </p:spTree>
    <p:extLst>
      <p:ext uri="{BB962C8B-B14F-4D97-AF65-F5344CB8AC3E}">
        <p14:creationId xmlns:p14="http://schemas.microsoft.com/office/powerpoint/2010/main" val="1939658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B62F6515-F61E-5D48-9465-7AE445C5AD08}" type="slidenum">
              <a:rPr lang="en-US"/>
              <a:pPr/>
              <a:t>‹#›</a:t>
            </a:fld>
            <a:endParaRPr lang="en-US"/>
          </a:p>
        </p:txBody>
      </p:sp>
    </p:spTree>
    <p:extLst>
      <p:ext uri="{BB962C8B-B14F-4D97-AF65-F5344CB8AC3E}">
        <p14:creationId xmlns:p14="http://schemas.microsoft.com/office/powerpoint/2010/main" val="10867548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9574351F-79F9-B740-8F8E-AFD9C8D3D017}" type="slidenum">
              <a:rPr lang="en-US"/>
              <a:pPr/>
              <a:t>‹#›</a:t>
            </a:fld>
            <a:endParaRPr lang="en-US"/>
          </a:p>
        </p:txBody>
      </p:sp>
    </p:spTree>
    <p:extLst>
      <p:ext uri="{BB962C8B-B14F-4D97-AF65-F5344CB8AC3E}">
        <p14:creationId xmlns:p14="http://schemas.microsoft.com/office/powerpoint/2010/main" val="40753206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C496F2F7-9667-5249-984E-99993128FDCE}" type="slidenum">
              <a:rPr lang="en-US"/>
              <a:pPr/>
              <a:t>‹#›</a:t>
            </a:fld>
            <a:endParaRPr lang="en-US"/>
          </a:p>
        </p:txBody>
      </p:sp>
    </p:spTree>
    <p:extLst>
      <p:ext uri="{BB962C8B-B14F-4D97-AF65-F5344CB8AC3E}">
        <p14:creationId xmlns:p14="http://schemas.microsoft.com/office/powerpoint/2010/main" val="3620564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028"/>
          <p:cNvSpPr>
            <a:spLocks noGrp="1" noChangeArrowheads="1"/>
          </p:cNvSpPr>
          <p:nvPr>
            <p:ph type="dt" sz="half" idx="10"/>
          </p:nvPr>
        </p:nvSpPr>
        <p:spPr>
          <a:ln/>
        </p:spPr>
        <p:txBody>
          <a:bodyPr/>
          <a:lstStyle>
            <a:lvl1pPr>
              <a:defRPr/>
            </a:lvl1pPr>
          </a:lstStyle>
          <a:p>
            <a:pPr>
              <a:defRPr/>
            </a:pPr>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fld id="{11EF8C04-3E95-5242-95FE-C2A49EE0E7DF}" type="slidenum">
              <a:rPr lang="en-US"/>
              <a:pPr/>
              <a:t>‹#›</a:t>
            </a:fld>
            <a:endParaRPr lang="en-US"/>
          </a:p>
        </p:txBody>
      </p:sp>
    </p:spTree>
    <p:extLst>
      <p:ext uri="{BB962C8B-B14F-4D97-AF65-F5344CB8AC3E}">
        <p14:creationId xmlns:p14="http://schemas.microsoft.com/office/powerpoint/2010/main" val="1701067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2D7D6E7-E5EE-E44B-AD34-A21C112E9D26}" type="slidenum">
              <a:rPr lang="en-US"/>
              <a:pPr/>
              <a:t>‹#›</a:t>
            </a:fld>
            <a:endParaRPr lang="en-US"/>
          </a:p>
        </p:txBody>
      </p:sp>
    </p:spTree>
    <p:extLst>
      <p:ext uri="{BB962C8B-B14F-4D97-AF65-F5344CB8AC3E}">
        <p14:creationId xmlns:p14="http://schemas.microsoft.com/office/powerpoint/2010/main" val="330020508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1DAAE35-9355-4F46-9959-F46862E4D3B3}" type="slidenum">
              <a:rPr lang="en-US"/>
              <a:pPr/>
              <a:t>‹#›</a:t>
            </a:fld>
            <a:endParaRPr lang="en-US"/>
          </a:p>
        </p:txBody>
      </p:sp>
    </p:spTree>
    <p:extLst>
      <p:ext uri="{BB962C8B-B14F-4D97-AF65-F5344CB8AC3E}">
        <p14:creationId xmlns:p14="http://schemas.microsoft.com/office/powerpoint/2010/main" val="19409589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96F07C1-DFDD-6F4E-93DF-C94751DDB13F}" type="slidenum">
              <a:rPr lang="en-US"/>
              <a:pPr/>
              <a:t>‹#›</a:t>
            </a:fld>
            <a:endParaRPr lang="en-US"/>
          </a:p>
        </p:txBody>
      </p:sp>
    </p:spTree>
    <p:extLst>
      <p:ext uri="{BB962C8B-B14F-4D97-AF65-F5344CB8AC3E}">
        <p14:creationId xmlns:p14="http://schemas.microsoft.com/office/powerpoint/2010/main" val="2244598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32457F1A-716E-474B-AA0B-41CD44252AC7}" type="slidenum">
              <a:rPr lang="en-US"/>
              <a:pPr/>
              <a:t>‹#›</a:t>
            </a:fld>
            <a:endParaRPr lang="en-US"/>
          </a:p>
        </p:txBody>
      </p:sp>
    </p:spTree>
    <p:extLst>
      <p:ext uri="{BB962C8B-B14F-4D97-AF65-F5344CB8AC3E}">
        <p14:creationId xmlns:p14="http://schemas.microsoft.com/office/powerpoint/2010/main" val="62099900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685800" y="609600"/>
            <a:ext cx="7772400" cy="5486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BD303844-BC74-9142-BBAC-437214CBC757}" type="slidenum">
              <a:rPr lang="en-US"/>
              <a:pPr/>
              <a:t>‹#›</a:t>
            </a:fld>
            <a:endParaRPr lang="en-US"/>
          </a:p>
        </p:txBody>
      </p:sp>
    </p:spTree>
    <p:extLst>
      <p:ext uri="{BB962C8B-B14F-4D97-AF65-F5344CB8AC3E}">
        <p14:creationId xmlns:p14="http://schemas.microsoft.com/office/powerpoint/2010/main" val="33420045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28"/>
          <p:cNvSpPr>
            <a:spLocks noGrp="1" noChangeArrowheads="1"/>
          </p:cNvSpPr>
          <p:nvPr>
            <p:ph type="dt" sz="half" idx="10"/>
          </p:nvPr>
        </p:nvSpPr>
        <p:spPr>
          <a:ln/>
        </p:spPr>
        <p:txBody>
          <a:bodyPr/>
          <a:lstStyle>
            <a:lvl1pPr>
              <a:defRPr/>
            </a:lvl1pPr>
          </a:lstStyle>
          <a:p>
            <a:pPr>
              <a:defRPr/>
            </a:pPr>
            <a:endParaRPr lang="en-US"/>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fld id="{BF466269-5032-4F45-AF6E-F75902475DC5}" type="slidenum">
              <a:rPr lang="en-US"/>
              <a:pPr/>
              <a:t>‹#›</a:t>
            </a:fld>
            <a:endParaRPr lang="en-US"/>
          </a:p>
        </p:txBody>
      </p:sp>
    </p:spTree>
    <p:extLst>
      <p:ext uri="{BB962C8B-B14F-4D97-AF65-F5344CB8AC3E}">
        <p14:creationId xmlns:p14="http://schemas.microsoft.com/office/powerpoint/2010/main" val="126974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371600"/>
            <a:ext cx="36957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371600"/>
            <a:ext cx="36957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028"/>
          <p:cNvSpPr>
            <a:spLocks noGrp="1" noChangeArrowheads="1"/>
          </p:cNvSpPr>
          <p:nvPr>
            <p:ph type="dt" sz="half" idx="10"/>
          </p:nvPr>
        </p:nvSpPr>
        <p:spPr>
          <a:ln/>
        </p:spPr>
        <p:txBody>
          <a:bodyPr/>
          <a:lstStyle>
            <a:lvl1pPr>
              <a:defRPr/>
            </a:lvl1pPr>
          </a:lstStyle>
          <a:p>
            <a:pPr>
              <a:defRPr/>
            </a:pPr>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fld id="{0943C02D-6990-0749-B6F0-4333F06BF8BC}" type="slidenum">
              <a:rPr lang="en-US"/>
              <a:pPr/>
              <a:t>‹#›</a:t>
            </a:fld>
            <a:endParaRPr lang="en-US"/>
          </a:p>
        </p:txBody>
      </p:sp>
    </p:spTree>
    <p:extLst>
      <p:ext uri="{BB962C8B-B14F-4D97-AF65-F5344CB8AC3E}">
        <p14:creationId xmlns:p14="http://schemas.microsoft.com/office/powerpoint/2010/main" val="3780132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028"/>
          <p:cNvSpPr>
            <a:spLocks noGrp="1" noChangeArrowheads="1"/>
          </p:cNvSpPr>
          <p:nvPr>
            <p:ph type="dt" sz="half" idx="10"/>
          </p:nvPr>
        </p:nvSpPr>
        <p:spPr>
          <a:ln/>
        </p:spPr>
        <p:txBody>
          <a:bodyPr/>
          <a:lstStyle>
            <a:lvl1pPr>
              <a:defRPr/>
            </a:lvl1pPr>
          </a:lstStyle>
          <a:p>
            <a:pPr>
              <a:defRPr/>
            </a:pPr>
            <a:endParaRPr lang="en-US"/>
          </a:p>
        </p:txBody>
      </p:sp>
      <p:sp>
        <p:nvSpPr>
          <p:cNvPr id="8" name="Rectangle 1029"/>
          <p:cNvSpPr>
            <a:spLocks noGrp="1" noChangeArrowheads="1"/>
          </p:cNvSpPr>
          <p:nvPr>
            <p:ph type="ftr" sz="quarter" idx="11"/>
          </p:nvPr>
        </p:nvSpPr>
        <p:spPr>
          <a:ln/>
        </p:spPr>
        <p:txBody>
          <a:bodyPr/>
          <a:lstStyle>
            <a:lvl1pPr>
              <a:defRPr/>
            </a:lvl1pPr>
          </a:lstStyle>
          <a:p>
            <a:pPr>
              <a:defRPr/>
            </a:pPr>
            <a:endParaRPr lang="en-US"/>
          </a:p>
        </p:txBody>
      </p:sp>
      <p:sp>
        <p:nvSpPr>
          <p:cNvPr id="9" name="Rectangle 1030"/>
          <p:cNvSpPr>
            <a:spLocks noGrp="1" noChangeArrowheads="1"/>
          </p:cNvSpPr>
          <p:nvPr>
            <p:ph type="sldNum" sz="quarter" idx="12"/>
          </p:nvPr>
        </p:nvSpPr>
        <p:spPr>
          <a:ln/>
        </p:spPr>
        <p:txBody>
          <a:bodyPr/>
          <a:lstStyle>
            <a:lvl1pPr>
              <a:defRPr/>
            </a:lvl1pPr>
          </a:lstStyle>
          <a:p>
            <a:fld id="{0EA25FAA-B7AA-5741-9150-462CB1EC49D8}" type="slidenum">
              <a:rPr lang="en-US"/>
              <a:pPr/>
              <a:t>‹#›</a:t>
            </a:fld>
            <a:endParaRPr lang="en-US"/>
          </a:p>
        </p:txBody>
      </p:sp>
    </p:spTree>
    <p:extLst>
      <p:ext uri="{BB962C8B-B14F-4D97-AF65-F5344CB8AC3E}">
        <p14:creationId xmlns:p14="http://schemas.microsoft.com/office/powerpoint/2010/main" val="91276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028"/>
          <p:cNvSpPr>
            <a:spLocks noGrp="1" noChangeArrowheads="1"/>
          </p:cNvSpPr>
          <p:nvPr>
            <p:ph type="dt" sz="half" idx="10"/>
          </p:nvPr>
        </p:nvSpPr>
        <p:spPr>
          <a:ln/>
        </p:spPr>
        <p:txBody>
          <a:bodyPr/>
          <a:lstStyle>
            <a:lvl1pPr>
              <a:defRPr/>
            </a:lvl1pPr>
          </a:lstStyle>
          <a:p>
            <a:pPr>
              <a:defRPr/>
            </a:pPr>
            <a:endParaRPr lang="en-US"/>
          </a:p>
        </p:txBody>
      </p:sp>
      <p:sp>
        <p:nvSpPr>
          <p:cNvPr id="4" name="Rectangle 1029"/>
          <p:cNvSpPr>
            <a:spLocks noGrp="1" noChangeArrowheads="1"/>
          </p:cNvSpPr>
          <p:nvPr>
            <p:ph type="ftr" sz="quarter" idx="11"/>
          </p:nvPr>
        </p:nvSpPr>
        <p:spPr>
          <a:ln/>
        </p:spPr>
        <p:txBody>
          <a:bodyPr/>
          <a:lstStyle>
            <a:lvl1pPr>
              <a:defRPr/>
            </a:lvl1pPr>
          </a:lstStyle>
          <a:p>
            <a:pPr>
              <a:defRPr/>
            </a:pPr>
            <a:endParaRPr lang="en-US"/>
          </a:p>
        </p:txBody>
      </p:sp>
      <p:sp>
        <p:nvSpPr>
          <p:cNvPr id="5" name="Rectangle 1030"/>
          <p:cNvSpPr>
            <a:spLocks noGrp="1" noChangeArrowheads="1"/>
          </p:cNvSpPr>
          <p:nvPr>
            <p:ph type="sldNum" sz="quarter" idx="12"/>
          </p:nvPr>
        </p:nvSpPr>
        <p:spPr>
          <a:ln/>
        </p:spPr>
        <p:txBody>
          <a:bodyPr/>
          <a:lstStyle>
            <a:lvl1pPr>
              <a:defRPr/>
            </a:lvl1pPr>
          </a:lstStyle>
          <a:p>
            <a:fld id="{17FF9483-974B-5445-9A28-6D1DFDF8114A}" type="slidenum">
              <a:rPr lang="en-US"/>
              <a:pPr/>
              <a:t>‹#›</a:t>
            </a:fld>
            <a:endParaRPr lang="en-US"/>
          </a:p>
        </p:txBody>
      </p:sp>
    </p:spTree>
    <p:extLst>
      <p:ext uri="{BB962C8B-B14F-4D97-AF65-F5344CB8AC3E}">
        <p14:creationId xmlns:p14="http://schemas.microsoft.com/office/powerpoint/2010/main" val="1622719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8"/>
          <p:cNvSpPr>
            <a:spLocks noGrp="1" noChangeArrowheads="1"/>
          </p:cNvSpPr>
          <p:nvPr>
            <p:ph type="dt" sz="half" idx="10"/>
          </p:nvPr>
        </p:nvSpPr>
        <p:spPr>
          <a:ln/>
        </p:spPr>
        <p:txBody>
          <a:bodyPr/>
          <a:lstStyle>
            <a:lvl1pPr>
              <a:defRPr/>
            </a:lvl1pPr>
          </a:lstStyle>
          <a:p>
            <a:pPr>
              <a:defRPr/>
            </a:pPr>
            <a:endParaRPr lang="en-US"/>
          </a:p>
        </p:txBody>
      </p:sp>
      <p:sp>
        <p:nvSpPr>
          <p:cNvPr id="3" name="Rectangle 1029"/>
          <p:cNvSpPr>
            <a:spLocks noGrp="1" noChangeArrowheads="1"/>
          </p:cNvSpPr>
          <p:nvPr>
            <p:ph type="ftr" sz="quarter" idx="11"/>
          </p:nvPr>
        </p:nvSpPr>
        <p:spPr>
          <a:ln/>
        </p:spPr>
        <p:txBody>
          <a:bodyPr/>
          <a:lstStyle>
            <a:lvl1pPr>
              <a:defRPr/>
            </a:lvl1pPr>
          </a:lstStyle>
          <a:p>
            <a:pPr>
              <a:defRPr/>
            </a:pPr>
            <a:endParaRPr lang="en-US"/>
          </a:p>
        </p:txBody>
      </p:sp>
      <p:sp>
        <p:nvSpPr>
          <p:cNvPr id="4" name="Rectangle 1030"/>
          <p:cNvSpPr>
            <a:spLocks noGrp="1" noChangeArrowheads="1"/>
          </p:cNvSpPr>
          <p:nvPr>
            <p:ph type="sldNum" sz="quarter" idx="12"/>
          </p:nvPr>
        </p:nvSpPr>
        <p:spPr>
          <a:ln/>
        </p:spPr>
        <p:txBody>
          <a:bodyPr/>
          <a:lstStyle>
            <a:lvl1pPr>
              <a:defRPr/>
            </a:lvl1pPr>
          </a:lstStyle>
          <a:p>
            <a:fld id="{DCFEEAD7-6698-0F41-9D22-4953E1D2412E}" type="slidenum">
              <a:rPr lang="en-US"/>
              <a:pPr/>
              <a:t>‹#›</a:t>
            </a:fld>
            <a:endParaRPr lang="en-US"/>
          </a:p>
        </p:txBody>
      </p:sp>
    </p:spTree>
    <p:extLst>
      <p:ext uri="{BB962C8B-B14F-4D97-AF65-F5344CB8AC3E}">
        <p14:creationId xmlns:p14="http://schemas.microsoft.com/office/powerpoint/2010/main" val="148743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fld id="{A88EF5A9-2A63-454B-A5C2-CA8EDE11B89A}" type="slidenum">
              <a:rPr lang="en-US"/>
              <a:pPr/>
              <a:t>‹#›</a:t>
            </a:fld>
            <a:endParaRPr lang="en-US"/>
          </a:p>
        </p:txBody>
      </p:sp>
    </p:spTree>
    <p:extLst>
      <p:ext uri="{BB962C8B-B14F-4D97-AF65-F5344CB8AC3E}">
        <p14:creationId xmlns:p14="http://schemas.microsoft.com/office/powerpoint/2010/main" val="1280239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endParaRPr lang="en-US"/>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fld id="{4023FAFD-C96F-2E41-8309-4762394D9EA0}" type="slidenum">
              <a:rPr lang="en-US"/>
              <a:pPr/>
              <a:t>‹#›</a:t>
            </a:fld>
            <a:endParaRPr lang="en-US"/>
          </a:p>
        </p:txBody>
      </p:sp>
    </p:spTree>
    <p:extLst>
      <p:ext uri="{BB962C8B-B14F-4D97-AF65-F5344CB8AC3E}">
        <p14:creationId xmlns:p14="http://schemas.microsoft.com/office/powerpoint/2010/main" val="83991130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invGray">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title"/>
          </p:nvPr>
        </p:nvSpPr>
        <p:spPr bwMode="auto">
          <a:xfrm>
            <a:off x="838200" y="381000"/>
            <a:ext cx="7543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1027"/>
          <p:cNvSpPr>
            <a:spLocks noGrp="1" noChangeArrowheads="1"/>
          </p:cNvSpPr>
          <p:nvPr>
            <p:ph type="body" idx="1"/>
          </p:nvPr>
        </p:nvSpPr>
        <p:spPr bwMode="auto">
          <a:xfrm>
            <a:off x="838200" y="1371600"/>
            <a:ext cx="75438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412" name="Rectangle 1028"/>
          <p:cNvSpPr>
            <a:spLocks noGrp="1" noChangeArrowheads="1"/>
          </p:cNvSpPr>
          <p:nvPr>
            <p:ph type="dt" sz="half" idx="2"/>
          </p:nvPr>
        </p:nvSpPr>
        <p:spPr bwMode="auto">
          <a:xfrm>
            <a:off x="8382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b="0">
                <a:ea typeface="ＭＳ Ｐゴシック" pitchFamily="-112" charset="-128"/>
                <a:cs typeface="+mn-cs"/>
              </a:defRPr>
            </a:lvl1pPr>
          </a:lstStyle>
          <a:p>
            <a:pPr>
              <a:defRPr/>
            </a:pPr>
            <a:endParaRPr lang="en-US"/>
          </a:p>
        </p:txBody>
      </p:sp>
      <p:sp>
        <p:nvSpPr>
          <p:cNvPr id="17413" name="Rectangle 1029"/>
          <p:cNvSpPr>
            <a:spLocks noGrp="1" noChangeArrowheads="1"/>
          </p:cNvSpPr>
          <p:nvPr>
            <p:ph type="ftr" sz="quarter" idx="3"/>
          </p:nvPr>
        </p:nvSpPr>
        <p:spPr bwMode="auto">
          <a:xfrm>
            <a:off x="31242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b="0">
                <a:ea typeface="ＭＳ Ｐゴシック" pitchFamily="-112" charset="-128"/>
                <a:cs typeface="+mn-cs"/>
              </a:defRPr>
            </a:lvl1pPr>
          </a:lstStyle>
          <a:p>
            <a:pPr>
              <a:defRPr/>
            </a:pPr>
            <a:endParaRPr lang="en-US"/>
          </a:p>
        </p:txBody>
      </p:sp>
      <p:sp>
        <p:nvSpPr>
          <p:cNvPr id="17414" name="Rectangle 1030"/>
          <p:cNvSpPr>
            <a:spLocks noGrp="1" noChangeArrowheads="1"/>
          </p:cNvSpPr>
          <p:nvPr>
            <p:ph type="sldNum" sz="quarter" idx="4"/>
          </p:nvPr>
        </p:nvSpPr>
        <p:spPr bwMode="auto">
          <a:xfrm>
            <a:off x="64770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b="0"/>
            </a:lvl1pPr>
          </a:lstStyle>
          <a:p>
            <a:fld id="{7F57CDCC-5896-134F-ADC5-C70899146F5B}"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926" r:id="rId1"/>
    <p:sldLayoutId id="2147483903" r:id="rId2"/>
    <p:sldLayoutId id="2147483904" r:id="rId3"/>
    <p:sldLayoutId id="2147483905" r:id="rId4"/>
    <p:sldLayoutId id="2147483906" r:id="rId5"/>
    <p:sldLayoutId id="2147483907" r:id="rId6"/>
    <p:sldLayoutId id="2147483908" r:id="rId7"/>
    <p:sldLayoutId id="2147483909" r:id="rId8"/>
    <p:sldLayoutId id="2147483910" r:id="rId9"/>
    <p:sldLayoutId id="2147483911" r:id="rId10"/>
    <p:sldLayoutId id="2147483912" r:id="rId11"/>
    <p:sldLayoutId id="2147483913" r:id="rId12"/>
  </p:sldLayoutIdLst>
  <p:txStyles>
    <p:titleStyle>
      <a:lvl1pPr algn="l" rtl="0" eaLnBrk="0" fontAlgn="base" hangingPunct="0">
        <a:lnSpc>
          <a:spcPct val="90000"/>
        </a:lnSpc>
        <a:spcBef>
          <a:spcPct val="0"/>
        </a:spcBef>
        <a:spcAft>
          <a:spcPct val="0"/>
        </a:spcAft>
        <a:defRPr sz="4200">
          <a:solidFill>
            <a:schemeClr val="tx2"/>
          </a:solidFill>
          <a:latin typeface="+mj-lt"/>
          <a:ea typeface="ＭＳ Ｐゴシック" charset="0"/>
          <a:cs typeface="+mj-cs"/>
        </a:defRPr>
      </a:lvl1pPr>
      <a:lvl2pPr algn="l" rtl="0" eaLnBrk="0" fontAlgn="base" hangingPunct="0">
        <a:lnSpc>
          <a:spcPct val="90000"/>
        </a:lnSpc>
        <a:spcBef>
          <a:spcPct val="0"/>
        </a:spcBef>
        <a:spcAft>
          <a:spcPct val="0"/>
        </a:spcAft>
        <a:defRPr sz="4200">
          <a:solidFill>
            <a:schemeClr val="tx2"/>
          </a:solidFill>
          <a:latin typeface="Arial" charset="0"/>
          <a:ea typeface="ＭＳ Ｐゴシック" charset="0"/>
        </a:defRPr>
      </a:lvl2pPr>
      <a:lvl3pPr algn="l" rtl="0" eaLnBrk="0" fontAlgn="base" hangingPunct="0">
        <a:lnSpc>
          <a:spcPct val="90000"/>
        </a:lnSpc>
        <a:spcBef>
          <a:spcPct val="0"/>
        </a:spcBef>
        <a:spcAft>
          <a:spcPct val="0"/>
        </a:spcAft>
        <a:defRPr sz="4200">
          <a:solidFill>
            <a:schemeClr val="tx2"/>
          </a:solidFill>
          <a:latin typeface="Arial" charset="0"/>
          <a:ea typeface="ＭＳ Ｐゴシック" charset="0"/>
        </a:defRPr>
      </a:lvl3pPr>
      <a:lvl4pPr algn="l" rtl="0" eaLnBrk="0" fontAlgn="base" hangingPunct="0">
        <a:lnSpc>
          <a:spcPct val="90000"/>
        </a:lnSpc>
        <a:spcBef>
          <a:spcPct val="0"/>
        </a:spcBef>
        <a:spcAft>
          <a:spcPct val="0"/>
        </a:spcAft>
        <a:defRPr sz="4200">
          <a:solidFill>
            <a:schemeClr val="tx2"/>
          </a:solidFill>
          <a:latin typeface="Arial" charset="0"/>
          <a:ea typeface="ＭＳ Ｐゴシック" charset="0"/>
        </a:defRPr>
      </a:lvl4pPr>
      <a:lvl5pPr algn="l" rtl="0" eaLnBrk="0" fontAlgn="base" hangingPunct="0">
        <a:lnSpc>
          <a:spcPct val="90000"/>
        </a:lnSpc>
        <a:spcBef>
          <a:spcPct val="0"/>
        </a:spcBef>
        <a:spcAft>
          <a:spcPct val="0"/>
        </a:spcAft>
        <a:defRPr sz="4200">
          <a:solidFill>
            <a:schemeClr val="tx2"/>
          </a:solidFill>
          <a:latin typeface="Arial" charset="0"/>
          <a:ea typeface="ＭＳ Ｐゴシック" charset="0"/>
        </a:defRPr>
      </a:lvl5pPr>
      <a:lvl6pPr marL="457200" algn="l" rtl="0" eaLnBrk="0" fontAlgn="base" hangingPunct="0">
        <a:lnSpc>
          <a:spcPct val="90000"/>
        </a:lnSpc>
        <a:spcBef>
          <a:spcPct val="0"/>
        </a:spcBef>
        <a:spcAft>
          <a:spcPct val="0"/>
        </a:spcAft>
        <a:defRPr sz="4200">
          <a:solidFill>
            <a:schemeClr val="tx2"/>
          </a:solidFill>
          <a:latin typeface="Arial" charset="0"/>
        </a:defRPr>
      </a:lvl6pPr>
      <a:lvl7pPr marL="914400" algn="l" rtl="0" eaLnBrk="0" fontAlgn="base" hangingPunct="0">
        <a:lnSpc>
          <a:spcPct val="90000"/>
        </a:lnSpc>
        <a:spcBef>
          <a:spcPct val="0"/>
        </a:spcBef>
        <a:spcAft>
          <a:spcPct val="0"/>
        </a:spcAft>
        <a:defRPr sz="4200">
          <a:solidFill>
            <a:schemeClr val="tx2"/>
          </a:solidFill>
          <a:latin typeface="Arial" charset="0"/>
        </a:defRPr>
      </a:lvl7pPr>
      <a:lvl8pPr marL="1371600" algn="l" rtl="0" eaLnBrk="0" fontAlgn="base" hangingPunct="0">
        <a:lnSpc>
          <a:spcPct val="90000"/>
        </a:lnSpc>
        <a:spcBef>
          <a:spcPct val="0"/>
        </a:spcBef>
        <a:spcAft>
          <a:spcPct val="0"/>
        </a:spcAft>
        <a:defRPr sz="4200">
          <a:solidFill>
            <a:schemeClr val="tx2"/>
          </a:solidFill>
          <a:latin typeface="Arial" charset="0"/>
        </a:defRPr>
      </a:lvl8pPr>
      <a:lvl9pPr marL="1828800" algn="l" rtl="0" eaLnBrk="0" fontAlgn="base" hangingPunct="0">
        <a:lnSpc>
          <a:spcPct val="90000"/>
        </a:lnSpc>
        <a:spcBef>
          <a:spcPct val="0"/>
        </a:spcBef>
        <a:spcAft>
          <a:spcPct val="0"/>
        </a:spcAft>
        <a:defRPr sz="4200">
          <a:solidFill>
            <a:schemeClr val="tx2"/>
          </a:solidFill>
          <a:latin typeface="Arial" charset="0"/>
        </a:defRPr>
      </a:lvl9pPr>
    </p:titleStyle>
    <p:bodyStyle>
      <a:lvl1pPr marL="342900" indent="-342900" algn="l" rtl="0" eaLnBrk="0" fontAlgn="base" hangingPunct="0">
        <a:lnSpc>
          <a:spcPct val="90000"/>
        </a:lnSpc>
        <a:spcBef>
          <a:spcPct val="20000"/>
        </a:spcBef>
        <a:spcAft>
          <a:spcPct val="0"/>
        </a:spcAft>
        <a:buSzPct val="80000"/>
        <a:buFont typeface="Wingdings" charset="0"/>
        <a:buChar char="l"/>
        <a:defRPr sz="3200">
          <a:solidFill>
            <a:schemeClr val="tx1"/>
          </a:solidFill>
          <a:latin typeface="+mn-lt"/>
          <a:ea typeface="ＭＳ Ｐゴシック" charset="0"/>
          <a:cs typeface="+mn-cs"/>
        </a:defRPr>
      </a:lvl1pPr>
      <a:lvl2pPr marL="742950" indent="-285750" algn="l" rtl="0" eaLnBrk="0" fontAlgn="base" hangingPunct="0">
        <a:lnSpc>
          <a:spcPct val="90000"/>
        </a:lnSpc>
        <a:spcBef>
          <a:spcPct val="20000"/>
        </a:spcBef>
        <a:spcAft>
          <a:spcPct val="0"/>
        </a:spcAft>
        <a:buSzPct val="80000"/>
        <a:buFont typeface="Wingdings" charset="0"/>
        <a:buChar char="n"/>
        <a:defRPr sz="2800">
          <a:solidFill>
            <a:schemeClr val="tx1"/>
          </a:solidFill>
          <a:latin typeface="+mn-lt"/>
          <a:ea typeface="ＭＳ Ｐゴシック" charset="0"/>
        </a:defRPr>
      </a:lvl2pPr>
      <a:lvl3pPr marL="1143000" indent="-228600" algn="l" rtl="0" eaLnBrk="0" fontAlgn="base" hangingPunct="0">
        <a:lnSpc>
          <a:spcPct val="90000"/>
        </a:lnSpc>
        <a:spcBef>
          <a:spcPct val="20000"/>
        </a:spcBef>
        <a:spcAft>
          <a:spcPct val="0"/>
        </a:spcAft>
        <a:buSzPct val="80000"/>
        <a:buFont typeface="Wingdings" charset="0"/>
        <a:buChar char="l"/>
        <a:defRPr sz="2400">
          <a:solidFill>
            <a:schemeClr val="tx1"/>
          </a:solidFill>
          <a:latin typeface="+mn-lt"/>
          <a:ea typeface="ＭＳ Ｐゴシック" charset="0"/>
        </a:defRPr>
      </a:lvl3pPr>
      <a:lvl4pPr marL="1600200" indent="-228600" algn="l" rtl="0" eaLnBrk="0" fontAlgn="base" hangingPunct="0">
        <a:lnSpc>
          <a:spcPct val="90000"/>
        </a:lnSpc>
        <a:spcBef>
          <a:spcPct val="20000"/>
        </a:spcBef>
        <a:spcAft>
          <a:spcPct val="0"/>
        </a:spcAft>
        <a:buSzPct val="80000"/>
        <a:buFont typeface="Wingdings" charset="0"/>
        <a:buChar char="n"/>
        <a:defRPr sz="2000">
          <a:solidFill>
            <a:schemeClr val="tx1"/>
          </a:solidFill>
          <a:latin typeface="+mn-lt"/>
          <a:ea typeface="ＭＳ Ｐゴシック" charset="0"/>
        </a:defRPr>
      </a:lvl4pPr>
      <a:lvl5pPr marL="2057400" indent="-228600" algn="l" rtl="0" eaLnBrk="0" fontAlgn="base" hangingPunct="0">
        <a:lnSpc>
          <a:spcPct val="90000"/>
        </a:lnSpc>
        <a:spcBef>
          <a:spcPct val="20000"/>
        </a:spcBef>
        <a:spcAft>
          <a:spcPct val="0"/>
        </a:spcAft>
        <a:buSzPct val="80000"/>
        <a:buFont typeface="Wingdings" charset="0"/>
        <a:buChar char="l"/>
        <a:defRPr sz="2000">
          <a:solidFill>
            <a:schemeClr val="tx1"/>
          </a:solidFill>
          <a:latin typeface="+mn-lt"/>
          <a:ea typeface="ＭＳ Ｐゴシック" charset="0"/>
        </a:defRPr>
      </a:lvl5pPr>
      <a:lvl6pPr marL="25146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6pPr>
      <a:lvl7pPr marL="29718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7pPr>
      <a:lvl8pPr marL="34290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8pPr>
      <a:lvl9pPr marL="3886200" indent="-228600" algn="l" rtl="0" eaLnBrk="0" fontAlgn="base" hangingPunct="0">
        <a:lnSpc>
          <a:spcPct val="90000"/>
        </a:lnSpc>
        <a:spcBef>
          <a:spcPct val="20000"/>
        </a:spcBef>
        <a:spcAft>
          <a:spcPct val="0"/>
        </a:spcAft>
        <a:buSzPct val="80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414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0">
                <a:ea typeface="+mn-ea"/>
                <a:cs typeface="+mn-cs"/>
              </a:defRPr>
            </a:lvl1pPr>
          </a:lstStyle>
          <a:p>
            <a:pPr>
              <a:defRPr/>
            </a:pPr>
            <a:endParaRPr lang="en-US"/>
          </a:p>
        </p:txBody>
      </p:sp>
      <p:sp>
        <p:nvSpPr>
          <p:cNvPr id="13414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b="0">
                <a:ea typeface="+mn-ea"/>
                <a:cs typeface="+mn-cs"/>
              </a:defRPr>
            </a:lvl1pPr>
          </a:lstStyle>
          <a:p>
            <a:pPr>
              <a:defRPr/>
            </a:pPr>
            <a:endParaRPr lang="en-US"/>
          </a:p>
        </p:txBody>
      </p:sp>
      <p:sp>
        <p:nvSpPr>
          <p:cNvPr id="13415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0">
                <a:ea typeface="Osaka" charset="0"/>
                <a:cs typeface="Osaka" charset="0"/>
              </a:defRPr>
            </a:lvl1pPr>
          </a:lstStyle>
          <a:p>
            <a:fld id="{6E309429-2952-FB47-BD96-44963B032A24}"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 id="2147483925" r:id="rId12"/>
  </p:sldLayoutIdLst>
  <p:txStyles>
    <p:titleStyle>
      <a:lvl1pPr algn="ctr" rtl="0" eaLnBrk="0" fontAlgn="base" hangingPunct="0">
        <a:spcBef>
          <a:spcPct val="0"/>
        </a:spcBef>
        <a:spcAft>
          <a:spcPct val="0"/>
        </a:spcAft>
        <a:defRPr sz="4400">
          <a:solidFill>
            <a:schemeClr val="tx2"/>
          </a:solidFill>
          <a:latin typeface="+mj-lt"/>
          <a:ea typeface="+mj-ea"/>
          <a:cs typeface="Osaka" charset="0"/>
        </a:defRPr>
      </a:lvl1pPr>
      <a:lvl2pPr algn="ctr" rtl="0" eaLnBrk="0" fontAlgn="base" hangingPunct="0">
        <a:spcBef>
          <a:spcPct val="0"/>
        </a:spcBef>
        <a:spcAft>
          <a:spcPct val="0"/>
        </a:spcAft>
        <a:defRPr sz="4400">
          <a:solidFill>
            <a:schemeClr val="tx2"/>
          </a:solidFill>
          <a:latin typeface="Arial" charset="0"/>
          <a:ea typeface="Osaka" pitchFamily="-112" charset="-128"/>
          <a:cs typeface="Osaka" charset="0"/>
        </a:defRPr>
      </a:lvl2pPr>
      <a:lvl3pPr algn="ctr" rtl="0" eaLnBrk="0" fontAlgn="base" hangingPunct="0">
        <a:spcBef>
          <a:spcPct val="0"/>
        </a:spcBef>
        <a:spcAft>
          <a:spcPct val="0"/>
        </a:spcAft>
        <a:defRPr sz="4400">
          <a:solidFill>
            <a:schemeClr val="tx2"/>
          </a:solidFill>
          <a:latin typeface="Arial" charset="0"/>
          <a:ea typeface="Osaka" pitchFamily="-112" charset="-128"/>
          <a:cs typeface="Osaka" charset="0"/>
        </a:defRPr>
      </a:lvl3pPr>
      <a:lvl4pPr algn="ctr" rtl="0" eaLnBrk="0" fontAlgn="base" hangingPunct="0">
        <a:spcBef>
          <a:spcPct val="0"/>
        </a:spcBef>
        <a:spcAft>
          <a:spcPct val="0"/>
        </a:spcAft>
        <a:defRPr sz="4400">
          <a:solidFill>
            <a:schemeClr val="tx2"/>
          </a:solidFill>
          <a:latin typeface="Arial" charset="0"/>
          <a:ea typeface="Osaka" pitchFamily="-112" charset="-128"/>
          <a:cs typeface="Osaka" charset="0"/>
        </a:defRPr>
      </a:lvl4pPr>
      <a:lvl5pPr algn="ctr" rtl="0" eaLnBrk="0" fontAlgn="base" hangingPunct="0">
        <a:spcBef>
          <a:spcPct val="0"/>
        </a:spcBef>
        <a:spcAft>
          <a:spcPct val="0"/>
        </a:spcAft>
        <a:defRPr sz="4400">
          <a:solidFill>
            <a:schemeClr val="tx2"/>
          </a:solidFill>
          <a:latin typeface="Arial" charset="0"/>
          <a:ea typeface="Osaka" pitchFamily="-112" charset="-128"/>
          <a:cs typeface="Osaka" charset="0"/>
        </a:defRPr>
      </a:lvl5pPr>
      <a:lvl6pPr marL="457200" algn="ctr" rtl="0" fontAlgn="base">
        <a:spcBef>
          <a:spcPct val="0"/>
        </a:spcBef>
        <a:spcAft>
          <a:spcPct val="0"/>
        </a:spcAft>
        <a:defRPr sz="4400">
          <a:solidFill>
            <a:schemeClr val="tx2"/>
          </a:solidFill>
          <a:latin typeface="Arial" charset="0"/>
          <a:ea typeface="Osaka" pitchFamily="-112" charset="-128"/>
        </a:defRPr>
      </a:lvl6pPr>
      <a:lvl7pPr marL="914400" algn="ctr" rtl="0" fontAlgn="base">
        <a:spcBef>
          <a:spcPct val="0"/>
        </a:spcBef>
        <a:spcAft>
          <a:spcPct val="0"/>
        </a:spcAft>
        <a:defRPr sz="4400">
          <a:solidFill>
            <a:schemeClr val="tx2"/>
          </a:solidFill>
          <a:latin typeface="Arial" charset="0"/>
          <a:ea typeface="Osaka" pitchFamily="-112" charset="-128"/>
        </a:defRPr>
      </a:lvl7pPr>
      <a:lvl8pPr marL="1371600" algn="ctr" rtl="0" fontAlgn="base">
        <a:spcBef>
          <a:spcPct val="0"/>
        </a:spcBef>
        <a:spcAft>
          <a:spcPct val="0"/>
        </a:spcAft>
        <a:defRPr sz="4400">
          <a:solidFill>
            <a:schemeClr val="tx2"/>
          </a:solidFill>
          <a:latin typeface="Arial" charset="0"/>
          <a:ea typeface="Osaka" pitchFamily="-112" charset="-128"/>
        </a:defRPr>
      </a:lvl8pPr>
      <a:lvl9pPr marL="1828800" algn="ctr" rtl="0" fontAlgn="base">
        <a:spcBef>
          <a:spcPct val="0"/>
        </a:spcBef>
        <a:spcAft>
          <a:spcPct val="0"/>
        </a:spcAft>
        <a:defRPr sz="4400">
          <a:solidFill>
            <a:schemeClr val="tx2"/>
          </a:solidFill>
          <a:latin typeface="Arial" charset="0"/>
          <a:ea typeface="Osaka" pitchFamily="-112"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Osaka" charset="0"/>
        </a:defRPr>
      </a:lvl1pPr>
      <a:lvl2pPr marL="742950" indent="-285750" algn="l" rtl="0" eaLnBrk="0" fontAlgn="base" hangingPunct="0">
        <a:spcBef>
          <a:spcPct val="20000"/>
        </a:spcBef>
        <a:spcAft>
          <a:spcPct val="0"/>
        </a:spcAft>
        <a:buChar char="–"/>
        <a:defRPr sz="2800">
          <a:solidFill>
            <a:schemeClr val="tx1"/>
          </a:solidFill>
          <a:latin typeface="+mn-lt"/>
          <a:ea typeface="+mn-ea"/>
          <a:cs typeface="Osaka" charset="0"/>
        </a:defRPr>
      </a:lvl2pPr>
      <a:lvl3pPr marL="1143000" indent="-228600" algn="l" rtl="0" eaLnBrk="0" fontAlgn="base" hangingPunct="0">
        <a:spcBef>
          <a:spcPct val="20000"/>
        </a:spcBef>
        <a:spcAft>
          <a:spcPct val="0"/>
        </a:spcAft>
        <a:buChar char="•"/>
        <a:defRPr sz="2400">
          <a:solidFill>
            <a:schemeClr val="tx1"/>
          </a:solidFill>
          <a:latin typeface="+mn-lt"/>
          <a:ea typeface="+mn-ea"/>
          <a:cs typeface="Osaka" charset="0"/>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charset="0"/>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charset="0"/>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www.kiplingers.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bin"/><Relationship Id="rId4" Type="http://schemas.openxmlformats.org/officeDocument/2006/relationships/image" Target="../media/image3.emf"/><Relationship Id="rId1" Type="http://schemas.openxmlformats.org/officeDocument/2006/relationships/vmlDrawing" Target="../drawings/vmlDrawing1.vml"/><Relationship Id="rId2"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1.xml"/><Relationship Id="rId4" Type="http://schemas.openxmlformats.org/officeDocument/2006/relationships/oleObject" Target="../embeddings/oleObject2.bin"/><Relationship Id="rId5" Type="http://schemas.openxmlformats.org/officeDocument/2006/relationships/image" Target="../media/image4.emf"/><Relationship Id="rId1" Type="http://schemas.openxmlformats.org/officeDocument/2006/relationships/vmlDrawing" Target="../drawings/vmlDrawing2.vml"/><Relationship Id="rId2"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3.bin"/><Relationship Id="rId4" Type="http://schemas.openxmlformats.org/officeDocument/2006/relationships/image" Target="../media/image5.emf"/><Relationship Id="rId1" Type="http://schemas.openxmlformats.org/officeDocument/2006/relationships/vmlDrawing" Target="../drawings/vmlDrawing3.vml"/><Relationship Id="rId2"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3.xml"/><Relationship Id="rId4" Type="http://schemas.openxmlformats.org/officeDocument/2006/relationships/oleObject" Target="../embeddings/oleObject4.bin"/><Relationship Id="rId5" Type="http://schemas.openxmlformats.org/officeDocument/2006/relationships/image" Target="../media/image6.wmf"/><Relationship Id="rId6" Type="http://schemas.openxmlformats.org/officeDocument/2006/relationships/oleObject" Target="../embeddings/oleObject5.bin"/><Relationship Id="rId7" Type="http://schemas.openxmlformats.org/officeDocument/2006/relationships/image" Target="../media/image7.wmf"/><Relationship Id="rId1" Type="http://schemas.openxmlformats.org/officeDocument/2006/relationships/vmlDrawing" Target="../drawings/vmlDrawing4.vml"/><Relationship Id="rId2"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3" Type="http://schemas.openxmlformats.org/officeDocument/2006/relationships/notesSlide" Target="../notesSlides/notesSlide34.xml"/><Relationship Id="rId4" Type="http://schemas.openxmlformats.org/officeDocument/2006/relationships/oleObject" Target="../embeddings/oleObject6.bin"/><Relationship Id="rId5" Type="http://schemas.openxmlformats.org/officeDocument/2006/relationships/image" Target="../media/image8.emf"/><Relationship Id="rId1" Type="http://schemas.openxmlformats.org/officeDocument/2006/relationships/vmlDrawing" Target="../drawings/vmlDrawing5.vml"/><Relationship Id="rId2"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7.bin"/><Relationship Id="rId4" Type="http://schemas.openxmlformats.org/officeDocument/2006/relationships/image" Target="../media/image9.emf"/><Relationship Id="rId1" Type="http://schemas.openxmlformats.org/officeDocument/2006/relationships/vmlDrawing" Target="../drawings/vmlDrawing6.vml"/><Relationship Id="rId2"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8.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a:latin typeface="Arial" charset="0"/>
              </a:rPr>
              <a:t>Women Really Are Different</a:t>
            </a:r>
            <a:br>
              <a:rPr lang="en-US">
                <a:latin typeface="Arial" charset="0"/>
              </a:rPr>
            </a:br>
            <a:r>
              <a:rPr lang="en-US">
                <a:latin typeface="Arial" charset="0"/>
              </a:rPr>
              <a:t>in Wealth and Philanthropy:  Let’s Understand the Facts</a:t>
            </a:r>
          </a:p>
        </p:txBody>
      </p:sp>
      <p:sp>
        <p:nvSpPr>
          <p:cNvPr id="4099" name="Rectangle 3"/>
          <p:cNvSpPr>
            <a:spLocks noGrp="1" noChangeArrowheads="1"/>
          </p:cNvSpPr>
          <p:nvPr>
            <p:ph type="subTitle" idx="1"/>
          </p:nvPr>
        </p:nvSpPr>
        <p:spPr/>
        <p:txBody>
          <a:bodyPr/>
          <a:lstStyle/>
          <a:p>
            <a:pPr>
              <a:buFont typeface="Wingdings" charset="0"/>
              <a:buNone/>
            </a:pPr>
            <a:r>
              <a:rPr lang="en-US">
                <a:latin typeface="Arial" charset="0"/>
              </a:rPr>
              <a:t>Preface, Introduction &amp; Chapter 1</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sz="2400">
                <a:latin typeface="Arial" charset="0"/>
              </a:rPr>
              <a:t>Janet Bodnar - continued</a:t>
            </a:r>
          </a:p>
        </p:txBody>
      </p:sp>
      <p:sp>
        <p:nvSpPr>
          <p:cNvPr id="13315" name="Rectangle 3"/>
          <p:cNvSpPr>
            <a:spLocks noGrp="1" noChangeArrowheads="1"/>
          </p:cNvSpPr>
          <p:nvPr>
            <p:ph type="body" sz="half" idx="1"/>
          </p:nvPr>
        </p:nvSpPr>
        <p:spPr>
          <a:xfrm>
            <a:off x="838200" y="1371600"/>
            <a:ext cx="7467600" cy="4724400"/>
          </a:xfrm>
        </p:spPr>
        <p:txBody>
          <a:bodyPr/>
          <a:lstStyle/>
          <a:p>
            <a:r>
              <a:rPr lang="en-US" sz="2400">
                <a:latin typeface="Arial" charset="0"/>
              </a:rPr>
              <a:t>Janet was the keynote speaker at the 5</a:t>
            </a:r>
            <a:r>
              <a:rPr lang="en-US" sz="2400" baseline="30000">
                <a:latin typeface="Arial" charset="0"/>
              </a:rPr>
              <a:t>th</a:t>
            </a:r>
            <a:r>
              <a:rPr lang="en-US" sz="2400">
                <a:latin typeface="Arial" charset="0"/>
              </a:rPr>
              <a:t> Annual and 12</a:t>
            </a:r>
            <a:r>
              <a:rPr lang="en-US" sz="2400" baseline="30000">
                <a:latin typeface="Arial" charset="0"/>
              </a:rPr>
              <a:t>th</a:t>
            </a:r>
            <a:r>
              <a:rPr lang="en-US" sz="2400">
                <a:latin typeface="Arial" charset="0"/>
              </a:rPr>
              <a:t> Annual Women’s Philanthropy Board Spring Symposiums and at a WPB Winter Board Meeting.</a:t>
            </a:r>
          </a:p>
          <a:p>
            <a:r>
              <a:rPr lang="en-US" sz="2400">
                <a:latin typeface="Arial" charset="0"/>
              </a:rPr>
              <a:t>She is the author of numerous books and has an online weekly column at www.Kiplinger.com which is an excellent online resource for education about wealth and money management.</a:t>
            </a:r>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sz="2400">
                <a:latin typeface="Arial" charset="0"/>
              </a:rPr>
              <a:t>Women Really Are Different…</a:t>
            </a:r>
          </a:p>
        </p:txBody>
      </p:sp>
      <p:sp>
        <p:nvSpPr>
          <p:cNvPr id="14339" name="Rectangle 3"/>
          <p:cNvSpPr>
            <a:spLocks noGrp="1" noChangeArrowheads="1"/>
          </p:cNvSpPr>
          <p:nvPr>
            <p:ph type="body" idx="1"/>
          </p:nvPr>
        </p:nvSpPr>
        <p:spPr/>
        <p:txBody>
          <a:bodyPr/>
          <a:lstStyle/>
          <a:p>
            <a:r>
              <a:rPr kumimoji="1" lang="en-US">
                <a:latin typeface="Arial" charset="0"/>
              </a:rPr>
              <a:t>But not because they’re financial neophytes who are unsophisticated about money</a:t>
            </a:r>
          </a:p>
          <a:p>
            <a:endParaRPr kumimoji="1" lang="en-US">
              <a:latin typeface="Arial" charset="0"/>
            </a:endParaRPr>
          </a:p>
          <a:p>
            <a:r>
              <a:rPr kumimoji="1" lang="en-US">
                <a:latin typeface="Arial" charset="0"/>
              </a:rPr>
              <a:t>This is a stereotype sometimes promoted by self-help gurus who promise to save women from themselves and their own worst instincts </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sz="2400">
                <a:latin typeface="Arial" charset="0"/>
              </a:rPr>
              <a:t>What Sets Women Apart Are the Facts…..</a:t>
            </a:r>
          </a:p>
        </p:txBody>
      </p:sp>
      <p:sp>
        <p:nvSpPr>
          <p:cNvPr id="15363" name="Rectangle 3"/>
          <p:cNvSpPr>
            <a:spLocks noGrp="1" noChangeArrowheads="1"/>
          </p:cNvSpPr>
          <p:nvPr>
            <p:ph type="body" idx="1"/>
          </p:nvPr>
        </p:nvSpPr>
        <p:spPr/>
        <p:txBody>
          <a:bodyPr/>
          <a:lstStyle/>
          <a:p>
            <a:pPr>
              <a:lnSpc>
                <a:spcPct val="80000"/>
              </a:lnSpc>
            </a:pPr>
            <a:r>
              <a:rPr kumimoji="1" lang="en-US" sz="2400">
                <a:latin typeface="Arial" charset="0"/>
              </a:rPr>
              <a:t>The different situations they will face during their lives, each with financial implications.  </a:t>
            </a:r>
          </a:p>
          <a:p>
            <a:pPr lvl="1">
              <a:lnSpc>
                <a:spcPct val="80000"/>
              </a:lnSpc>
            </a:pPr>
            <a:r>
              <a:rPr kumimoji="1" lang="en-US" sz="2000">
                <a:latin typeface="Arial" charset="0"/>
              </a:rPr>
              <a:t>Longer lifespan – Women – 81 vs. Men - 73</a:t>
            </a:r>
          </a:p>
          <a:p>
            <a:pPr lvl="1">
              <a:lnSpc>
                <a:spcPct val="80000"/>
              </a:lnSpc>
            </a:pPr>
            <a:r>
              <a:rPr kumimoji="1" lang="en-US" sz="2000">
                <a:latin typeface="Arial" charset="0"/>
              </a:rPr>
              <a:t>More checkered careers  - At age 40, the average woman in the labor force has accumulated 4.3 years less experience than the average man according to the Employment Policy Foundation.</a:t>
            </a:r>
          </a:p>
          <a:p>
            <a:pPr lvl="1">
              <a:lnSpc>
                <a:spcPct val="80000"/>
              </a:lnSpc>
            </a:pPr>
            <a:r>
              <a:rPr kumimoji="1" lang="en-US" sz="2000">
                <a:latin typeface="Arial" charset="0"/>
              </a:rPr>
              <a:t>Moving in and out of the paid labor force. According to the Women’s Institute for a Secure Retirement, the average woman spends 15 % of her career out of the paid work force caring for children and elderly parents.</a:t>
            </a:r>
          </a:p>
          <a:p>
            <a:pPr lvl="1">
              <a:lnSpc>
                <a:spcPct val="80000"/>
              </a:lnSpc>
            </a:pPr>
            <a:r>
              <a:rPr kumimoji="1" lang="en-US" sz="2000">
                <a:latin typeface="Arial" charset="0"/>
              </a:rPr>
              <a:t>The typical woman spends 10 years out of the workforce for care giving, while the typical man spends just two years </a:t>
            </a:r>
            <a:r>
              <a:rPr kumimoji="1" lang="en-US" sz="2000" i="1">
                <a:latin typeface="Arial" charset="0"/>
              </a:rPr>
              <a:t>(Joint Economic Committee, March 2006)</a:t>
            </a:r>
            <a:r>
              <a:rPr kumimoji="1" lang="en-US" sz="2000">
                <a:latin typeface="Arial" charset="0"/>
              </a:rPr>
              <a:t> </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sz="2400">
                <a:latin typeface="Arial" charset="0"/>
              </a:rPr>
              <a:t>What Sets Women Apart Are the Facts</a:t>
            </a:r>
          </a:p>
        </p:txBody>
      </p:sp>
      <p:sp>
        <p:nvSpPr>
          <p:cNvPr id="16387" name="Rectangle 3"/>
          <p:cNvSpPr>
            <a:spLocks noGrp="1" noChangeArrowheads="1"/>
          </p:cNvSpPr>
          <p:nvPr>
            <p:ph type="body" idx="1"/>
          </p:nvPr>
        </p:nvSpPr>
        <p:spPr/>
        <p:txBody>
          <a:bodyPr/>
          <a:lstStyle/>
          <a:p>
            <a:pPr>
              <a:lnSpc>
                <a:spcPct val="70000"/>
              </a:lnSpc>
            </a:pPr>
            <a:r>
              <a:rPr lang="en-US" sz="2800">
                <a:latin typeface="Arial" charset="0"/>
              </a:rPr>
              <a:t>A few other statistics to make note of:</a:t>
            </a:r>
          </a:p>
          <a:p>
            <a:pPr>
              <a:lnSpc>
                <a:spcPct val="70000"/>
              </a:lnSpc>
            </a:pPr>
            <a:r>
              <a:rPr lang="en-US" sz="2800">
                <a:latin typeface="Arial" charset="0"/>
              </a:rPr>
              <a:t>The average age of widowhood for women is 55 according to the Social Security Administration</a:t>
            </a:r>
          </a:p>
          <a:p>
            <a:pPr>
              <a:lnSpc>
                <a:spcPct val="70000"/>
              </a:lnSpc>
            </a:pPr>
            <a:r>
              <a:rPr lang="en-US" sz="2800">
                <a:latin typeface="Arial" charset="0"/>
              </a:rPr>
              <a:t>Women 65 years or older today have a 44% chance of entering a nursing home at some point in their lives </a:t>
            </a:r>
            <a:r>
              <a:rPr lang="en-US" sz="2800" i="1">
                <a:latin typeface="Arial" charset="0"/>
              </a:rPr>
              <a:t>(Genworth Financial, 2006)</a:t>
            </a:r>
            <a:r>
              <a:rPr lang="en-US" sz="2800">
                <a:latin typeface="Arial" charset="0"/>
              </a:rPr>
              <a:t> </a:t>
            </a:r>
          </a:p>
          <a:p>
            <a:pPr>
              <a:lnSpc>
                <a:spcPct val="70000"/>
              </a:lnSpc>
            </a:pPr>
            <a:r>
              <a:rPr kumimoji="1" lang="en-US" sz="2800">
                <a:latin typeface="Arial" charset="0"/>
              </a:rPr>
              <a:t>Note:  Women can certainly face years alone after passing of husband and parents and launching of children</a:t>
            </a:r>
            <a:endParaRPr lang="en-US" sz="2800">
              <a:latin typeface="Arial" charset="0"/>
            </a:endParaRPr>
          </a:p>
          <a:p>
            <a:pPr>
              <a:lnSpc>
                <a:spcPct val="70000"/>
              </a:lnSpc>
            </a:pPr>
            <a:r>
              <a:rPr lang="en-US" sz="2800">
                <a:latin typeface="Arial" charset="0"/>
              </a:rPr>
              <a:t>In 2010, women became the greatest wealth owners in the United States </a:t>
            </a:r>
            <a:r>
              <a:rPr lang="en-US" sz="2800" i="1">
                <a:latin typeface="Arial" charset="0"/>
              </a:rPr>
              <a:t>(Women in Higher Education, 2007)</a:t>
            </a:r>
            <a:r>
              <a:rPr lang="en-US" sz="2800">
                <a:latin typeface="Arial" charset="0"/>
              </a:rPr>
              <a:t> </a:t>
            </a: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z="2400">
                <a:latin typeface="Arial" charset="0"/>
              </a:rPr>
              <a:t>What Sets Women Apart are the facts</a:t>
            </a:r>
          </a:p>
        </p:txBody>
      </p:sp>
      <p:sp>
        <p:nvSpPr>
          <p:cNvPr id="17411" name="Rectangle 3"/>
          <p:cNvSpPr>
            <a:spLocks noGrp="1" noChangeArrowheads="1"/>
          </p:cNvSpPr>
          <p:nvPr>
            <p:ph type="body" idx="1"/>
          </p:nvPr>
        </p:nvSpPr>
        <p:spPr/>
        <p:txBody>
          <a:bodyPr/>
          <a:lstStyle/>
          <a:p>
            <a:pPr>
              <a:buFont typeface="Wingdings" charset="0"/>
              <a:buNone/>
            </a:pPr>
            <a:endParaRPr kumimoji="1" lang="en-US">
              <a:latin typeface="Arial" charset="0"/>
            </a:endParaRPr>
          </a:p>
          <a:p>
            <a:r>
              <a:rPr kumimoji="1" lang="en-US">
                <a:latin typeface="Arial" charset="0"/>
              </a:rPr>
              <a:t>In a study by OppenheimerFunds, 65% of the women surveyed said it’s their job to pay the household bills, and 54% are responsible for developing or maintaining a budget. </a:t>
            </a: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atin typeface="Arial" charset="0"/>
              </a:rPr>
              <a:t>What is being Money Smart?</a:t>
            </a:r>
          </a:p>
        </p:txBody>
      </p:sp>
      <p:sp>
        <p:nvSpPr>
          <p:cNvPr id="18435" name="Rectangle 3"/>
          <p:cNvSpPr>
            <a:spLocks noGrp="1" noChangeArrowheads="1"/>
          </p:cNvSpPr>
          <p:nvPr>
            <p:ph type="body" idx="1"/>
          </p:nvPr>
        </p:nvSpPr>
        <p:spPr/>
        <p:txBody>
          <a:bodyPr/>
          <a:lstStyle/>
          <a:p>
            <a:r>
              <a:rPr kumimoji="1" lang="en-US">
                <a:latin typeface="Arial" charset="0"/>
              </a:rPr>
              <a:t>Being a “Money Smart” woman or man is about having a state of mind in which you’re confident of your ability to support yourself financially (if necessary) and comfortable with handling money- or seeking help if you need it.  </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atin typeface="Arial" charset="0"/>
              </a:rPr>
              <a:t>What is Being Money Smart?</a:t>
            </a:r>
          </a:p>
        </p:txBody>
      </p:sp>
      <p:sp>
        <p:nvSpPr>
          <p:cNvPr id="19459" name="Rectangle 3"/>
          <p:cNvSpPr>
            <a:spLocks noGrp="1" noChangeArrowheads="1"/>
          </p:cNvSpPr>
          <p:nvPr>
            <p:ph type="body" idx="1"/>
          </p:nvPr>
        </p:nvSpPr>
        <p:spPr/>
        <p:txBody>
          <a:bodyPr/>
          <a:lstStyle/>
          <a:p>
            <a:r>
              <a:rPr lang="en-US">
                <a:latin typeface="Arial" charset="0"/>
              </a:rPr>
              <a:t>Empowerment</a:t>
            </a:r>
          </a:p>
          <a:p>
            <a:pPr lvl="1"/>
            <a:r>
              <a:rPr lang="en-US">
                <a:latin typeface="Arial" charset="0"/>
              </a:rPr>
              <a:t>Taking individual responsibility for your own future, whatever that future holds. </a:t>
            </a:r>
          </a:p>
          <a:p>
            <a:r>
              <a:rPr lang="en-US">
                <a:latin typeface="Arial" charset="0"/>
              </a:rPr>
              <a:t>“It means not being dependent on another person’s knowledge or judgment that might be inferior to your own.”</a:t>
            </a:r>
          </a:p>
          <a:p>
            <a:pPr lvl="3"/>
            <a:r>
              <a:rPr lang="en-US">
                <a:latin typeface="Arial" charset="0"/>
              </a:rPr>
              <a:t> Knight Kiplinger, Editor in Chief, Kiplinger’s Personal Finance Magazine</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atin typeface="Arial" charset="0"/>
              </a:rPr>
              <a:t>According to Knight Kiplinger	</a:t>
            </a:r>
          </a:p>
        </p:txBody>
      </p:sp>
      <p:sp>
        <p:nvSpPr>
          <p:cNvPr id="20483" name="Rectangle 3"/>
          <p:cNvSpPr>
            <a:spLocks noGrp="1" noChangeArrowheads="1"/>
          </p:cNvSpPr>
          <p:nvPr>
            <p:ph type="body" idx="1"/>
          </p:nvPr>
        </p:nvSpPr>
        <p:spPr/>
        <p:txBody>
          <a:bodyPr/>
          <a:lstStyle/>
          <a:p>
            <a:pPr>
              <a:lnSpc>
                <a:spcPct val="80000"/>
              </a:lnSpc>
            </a:pPr>
            <a:r>
              <a:rPr lang="en-US" sz="2400">
                <a:latin typeface="Arial" charset="0"/>
              </a:rPr>
              <a:t>“The concept of being money smart is all about empowerment – taking individual responsibility for your own future, whatever that future holds.  It means not being dependent on another person’s knowledge or judgment that might be inferior to your own.”</a:t>
            </a:r>
          </a:p>
          <a:p>
            <a:pPr>
              <a:lnSpc>
                <a:spcPct val="80000"/>
              </a:lnSpc>
            </a:pPr>
            <a:r>
              <a:rPr lang="en-US" sz="2400">
                <a:latin typeface="Arial" charset="0"/>
              </a:rPr>
              <a:t>For example:  “If you have a partner in life, you will both benefit from your growing financial savvy, enabling the two of you to make better plans together than just one of you could do alone.  And if you find yourself on your own--- today or years from now – you will be much better prepared.”</a:t>
            </a:r>
          </a:p>
          <a:p>
            <a:pPr>
              <a:lnSpc>
                <a:spcPct val="80000"/>
              </a:lnSpc>
            </a:pPr>
            <a:r>
              <a:rPr lang="en-US" sz="2400">
                <a:latin typeface="Arial" charset="0"/>
              </a:rPr>
              <a:t>Who is Knight Kiplinger? </a:t>
            </a:r>
            <a:r>
              <a:rPr lang="en-US" sz="2400">
                <a:latin typeface="Arial" charset="0"/>
                <a:hlinkClick r:id="rId3"/>
              </a:rPr>
              <a:t>www.kiplinger.com</a:t>
            </a:r>
            <a:endParaRPr lang="en-US" sz="240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2400">
                <a:latin typeface="Arial" charset="0"/>
              </a:rPr>
              <a:t>Being Money Smart is About Engaging in the Life Long Quest for Learning</a:t>
            </a:r>
          </a:p>
        </p:txBody>
      </p:sp>
      <p:sp>
        <p:nvSpPr>
          <p:cNvPr id="22531" name="Rectangle 3"/>
          <p:cNvSpPr>
            <a:spLocks noGrp="1" noChangeArrowheads="1"/>
          </p:cNvSpPr>
          <p:nvPr>
            <p:ph type="body" idx="1"/>
          </p:nvPr>
        </p:nvSpPr>
        <p:spPr>
          <a:xfrm>
            <a:off x="838200" y="1676400"/>
            <a:ext cx="7543800" cy="4419600"/>
          </a:xfrm>
        </p:spPr>
        <p:txBody>
          <a:bodyPr/>
          <a:lstStyle/>
          <a:p>
            <a:pPr marL="0" indent="0">
              <a:lnSpc>
                <a:spcPct val="70000"/>
              </a:lnSpc>
              <a:buFont typeface="Wingdings" charset="0"/>
              <a:buNone/>
            </a:pPr>
            <a:endParaRPr lang="en-US" sz="2800">
              <a:latin typeface="Arial" charset="0"/>
            </a:endParaRPr>
          </a:p>
          <a:p>
            <a:pPr marL="0" indent="0">
              <a:lnSpc>
                <a:spcPct val="70000"/>
              </a:lnSpc>
            </a:pPr>
            <a:r>
              <a:rPr lang="en-US" sz="2800">
                <a:latin typeface="Arial" charset="0"/>
              </a:rPr>
              <a:t>Make it your quest to stay up on the data and current trends that have an impact on your life</a:t>
            </a:r>
          </a:p>
          <a:p>
            <a:pPr marL="0" indent="0">
              <a:lnSpc>
                <a:spcPct val="70000"/>
              </a:lnSpc>
            </a:pPr>
            <a:endParaRPr lang="en-US" sz="2800">
              <a:latin typeface="Arial" charset="0"/>
            </a:endParaRPr>
          </a:p>
          <a:p>
            <a:pPr marL="0" indent="0">
              <a:lnSpc>
                <a:spcPct val="70000"/>
              </a:lnSpc>
            </a:pPr>
            <a:r>
              <a:rPr lang="en-US" sz="2800">
                <a:latin typeface="Arial" charset="0"/>
              </a:rPr>
              <a:t>Examples of excellent resources:</a:t>
            </a:r>
          </a:p>
          <a:p>
            <a:pPr marL="0" indent="0">
              <a:lnSpc>
                <a:spcPct val="70000"/>
              </a:lnSpc>
              <a:buFont typeface="Wingdings" charset="0"/>
              <a:buNone/>
            </a:pPr>
            <a:r>
              <a:rPr lang="en-US" sz="2800">
                <a:latin typeface="Arial" charset="0"/>
              </a:rPr>
              <a:t>	Kiplinger Magazine and web site, Money Magazine, the internet – social security web site, brokerage firm web sites like, live and online conferences, seminars, and educational outreach venues such as WPB.</a:t>
            </a:r>
          </a:p>
          <a:p>
            <a:pPr marL="0" indent="0">
              <a:lnSpc>
                <a:spcPct val="70000"/>
              </a:lnSpc>
              <a:buFont typeface="Wingdings" charset="0"/>
              <a:buNone/>
            </a:pPr>
            <a:r>
              <a:rPr lang="en-US" sz="2800">
                <a:latin typeface="Arial" charset="0"/>
              </a:rPr>
              <a:t> </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atin typeface="Arial" charset="0"/>
              </a:rPr>
              <a:t>So How Do We Start?</a:t>
            </a:r>
          </a:p>
        </p:txBody>
      </p:sp>
      <p:sp>
        <p:nvSpPr>
          <p:cNvPr id="22531" name="Rectangle 3"/>
          <p:cNvSpPr>
            <a:spLocks noGrp="1" noChangeArrowheads="1"/>
          </p:cNvSpPr>
          <p:nvPr>
            <p:ph type="body" idx="1"/>
          </p:nvPr>
        </p:nvSpPr>
        <p:spPr/>
        <p:txBody>
          <a:bodyPr/>
          <a:lstStyle/>
          <a:p>
            <a:pPr>
              <a:buFont typeface="Wingdings" charset="0"/>
              <a:buNone/>
            </a:pPr>
            <a:r>
              <a:rPr lang="en-US">
                <a:latin typeface="Arial" charset="0"/>
              </a:rPr>
              <a:t>1.)  Know your money personality</a:t>
            </a:r>
          </a:p>
          <a:p>
            <a:pPr>
              <a:buFont typeface="Wingdings" charset="0"/>
              <a:buNone/>
            </a:pPr>
            <a:r>
              <a:rPr lang="en-US">
                <a:latin typeface="Arial" charset="0"/>
              </a:rPr>
              <a:t>2.)  Recognizing gender distinctions</a:t>
            </a:r>
          </a:p>
          <a:p>
            <a:pPr>
              <a:buFont typeface="Wingdings" charset="0"/>
              <a:buNone/>
            </a:pPr>
            <a:r>
              <a:rPr lang="en-US">
                <a:latin typeface="Arial" charset="0"/>
              </a:rPr>
              <a:t>3.)  Begin to put your plan into action with the BIG FOUR and tracking your expenses.</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atin typeface="Arial" charset="0"/>
              </a:rPr>
              <a:t>Overview of Lecture</a:t>
            </a:r>
          </a:p>
        </p:txBody>
      </p:sp>
      <p:sp>
        <p:nvSpPr>
          <p:cNvPr id="5123" name="Rectangle 3"/>
          <p:cNvSpPr>
            <a:spLocks noGrp="1" noChangeArrowheads="1"/>
          </p:cNvSpPr>
          <p:nvPr>
            <p:ph type="body" idx="1"/>
          </p:nvPr>
        </p:nvSpPr>
        <p:spPr/>
        <p:txBody>
          <a:bodyPr/>
          <a:lstStyle/>
          <a:p>
            <a:pPr>
              <a:buFont typeface="Wingdings" charset="0"/>
              <a:buNone/>
            </a:pPr>
            <a:r>
              <a:rPr lang="en-US" sz="2400">
                <a:latin typeface="Arial" charset="0"/>
              </a:rPr>
              <a:t>1.)  	The lifelong process of wealth and 	philanthropic management/responsibility</a:t>
            </a:r>
          </a:p>
          <a:p>
            <a:pPr>
              <a:buFont typeface="Wingdings" charset="0"/>
              <a:buNone/>
            </a:pPr>
            <a:r>
              <a:rPr lang="en-US" sz="2400">
                <a:latin typeface="Arial" charset="0"/>
              </a:rPr>
              <a:t>2.)  	The rules for this class…..</a:t>
            </a:r>
          </a:p>
          <a:p>
            <a:pPr>
              <a:buFont typeface="Wingdings" charset="0"/>
              <a:buNone/>
            </a:pPr>
            <a:r>
              <a:rPr lang="en-US" sz="2400">
                <a:latin typeface="Arial" charset="0"/>
              </a:rPr>
              <a:t>3.)  	Why focus on gender?</a:t>
            </a:r>
          </a:p>
          <a:p>
            <a:pPr>
              <a:buFont typeface="Wingdings" charset="0"/>
              <a:buNone/>
            </a:pPr>
            <a:r>
              <a:rPr lang="en-US" sz="2400">
                <a:latin typeface="Arial" charset="0"/>
              </a:rPr>
              <a:t>4.)	Who is Janet Bodnar and Knight   	Kiplinger?</a:t>
            </a:r>
          </a:p>
          <a:p>
            <a:pPr>
              <a:buFont typeface="Wingdings" charset="0"/>
              <a:buNone/>
            </a:pPr>
            <a:r>
              <a:rPr lang="en-US" sz="2400">
                <a:latin typeface="Arial" charset="0"/>
              </a:rPr>
              <a:t>5.)	The facts and distinctions between 	women and men?</a:t>
            </a:r>
          </a:p>
          <a:p>
            <a:pPr>
              <a:buFont typeface="Wingdings" charset="0"/>
              <a:buNone/>
            </a:pPr>
            <a:r>
              <a:rPr lang="en-US" sz="2400">
                <a:latin typeface="Arial" charset="0"/>
              </a:rPr>
              <a:t>6.)	What is being money smart about?	</a:t>
            </a:r>
          </a:p>
          <a:p>
            <a:pPr>
              <a:buFont typeface="Wingdings" charset="0"/>
              <a:buNone/>
            </a:pPr>
            <a:r>
              <a:rPr lang="en-US" sz="2400">
                <a:latin typeface="Arial" charset="0"/>
              </a:rPr>
              <a:t>7.)	How do we start being money smart?</a:t>
            </a:r>
          </a:p>
          <a:p>
            <a:pPr>
              <a:buFont typeface="Wingdings" charset="0"/>
              <a:buNone/>
            </a:pPr>
            <a:r>
              <a:rPr lang="en-US" sz="2400">
                <a:latin typeface="Arial" charset="0"/>
              </a:rPr>
              <a:t>8.)	Wrap up</a:t>
            </a:r>
          </a:p>
          <a:p>
            <a:pPr>
              <a:buFont typeface="Wingdings" charset="0"/>
              <a:buNone/>
            </a:pPr>
            <a:endParaRPr lang="en-US" sz="280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atin typeface="Arial" charset="0"/>
              </a:rPr>
              <a:t>The Money Personalities	</a:t>
            </a:r>
          </a:p>
        </p:txBody>
      </p:sp>
      <p:sp>
        <p:nvSpPr>
          <p:cNvPr id="23555" name="Rectangle 3"/>
          <p:cNvSpPr>
            <a:spLocks noGrp="1" noChangeArrowheads="1"/>
          </p:cNvSpPr>
          <p:nvPr>
            <p:ph type="body" idx="1"/>
          </p:nvPr>
        </p:nvSpPr>
        <p:spPr/>
        <p:txBody>
          <a:bodyPr/>
          <a:lstStyle/>
          <a:p>
            <a:r>
              <a:rPr lang="en-US">
                <a:latin typeface="Arial" charset="0"/>
              </a:rPr>
              <a:t>The Accountant</a:t>
            </a:r>
          </a:p>
          <a:p>
            <a:r>
              <a:rPr lang="en-US">
                <a:latin typeface="Arial" charset="0"/>
              </a:rPr>
              <a:t>The Social Worker</a:t>
            </a:r>
          </a:p>
          <a:p>
            <a:r>
              <a:rPr lang="en-US">
                <a:latin typeface="Arial" charset="0"/>
              </a:rPr>
              <a:t>The CEO</a:t>
            </a:r>
          </a:p>
          <a:p>
            <a:r>
              <a:rPr lang="en-US">
                <a:latin typeface="Arial" charset="0"/>
              </a:rPr>
              <a:t>The Entertainer</a:t>
            </a:r>
          </a:p>
          <a:p>
            <a:pPr>
              <a:buFont typeface="Wingdings" charset="0"/>
              <a:buNone/>
            </a:pPr>
            <a:endParaRPr lang="en-US">
              <a:latin typeface="Arial" charset="0"/>
            </a:endParaRPr>
          </a:p>
          <a:p>
            <a:pPr>
              <a:buFont typeface="Wingdings" charset="0"/>
              <a:buNone/>
            </a:pPr>
            <a:r>
              <a:rPr lang="en-US">
                <a:latin typeface="Arial" charset="0"/>
              </a:rPr>
              <a:t>Which one are you?</a:t>
            </a:r>
          </a:p>
          <a:p>
            <a:endParaRPr lang="en-US">
              <a:latin typeface="Arial" charset="0"/>
            </a:endParaRPr>
          </a:p>
          <a:p>
            <a:endParaRPr lang="en-US">
              <a:latin typeface="Arial" charset="0"/>
            </a:endParaRPr>
          </a:p>
          <a:p>
            <a:endParaRPr lang="en-US">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atin typeface="Arial" charset="0"/>
              </a:rPr>
              <a:t>The Accountant</a:t>
            </a:r>
          </a:p>
        </p:txBody>
      </p:sp>
      <p:sp>
        <p:nvSpPr>
          <p:cNvPr id="24579" name="Rectangle 3"/>
          <p:cNvSpPr>
            <a:spLocks noGrp="1" noChangeArrowheads="1"/>
          </p:cNvSpPr>
          <p:nvPr>
            <p:ph type="body" idx="1"/>
          </p:nvPr>
        </p:nvSpPr>
        <p:spPr/>
        <p:txBody>
          <a:bodyPr/>
          <a:lstStyle/>
          <a:p>
            <a:r>
              <a:rPr kumimoji="1" lang="en-US">
                <a:latin typeface="Arial" charset="0"/>
              </a:rPr>
              <a:t>You keep your checkbook balanced, and one of your greatest thrills is watching your savings account grow.  You blanch when our spouse or someone you know spends impulsively on a piece of furniture or a set of golf clubs. You can be a downer to live with, but you’ll never be broke.  For you, money means security.</a:t>
            </a:r>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atin typeface="Arial" charset="0"/>
              </a:rPr>
              <a:t>The Social Worker</a:t>
            </a:r>
          </a:p>
        </p:txBody>
      </p:sp>
      <p:sp>
        <p:nvSpPr>
          <p:cNvPr id="25603" name="Rectangle 3"/>
          <p:cNvSpPr>
            <a:spLocks noGrp="1" noChangeArrowheads="1"/>
          </p:cNvSpPr>
          <p:nvPr>
            <p:ph type="body" idx="1"/>
          </p:nvPr>
        </p:nvSpPr>
        <p:spPr/>
        <p:txBody>
          <a:bodyPr/>
          <a:lstStyle/>
          <a:p>
            <a:r>
              <a:rPr kumimoji="1" lang="en-US">
                <a:latin typeface="Arial" charset="0"/>
              </a:rPr>
              <a:t>You regard money as filthy lucre, and the quicker you wash your hands of it the better.  You are, however, willing to spend it on the people, and causes, you love.   You’re the one who gets talked into hosting the family dinner every Thanksgiving, and you probably have a “save something” bumper sticker on your car.  For you, money means affection. </a:t>
            </a: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atin typeface="Arial" charset="0"/>
              </a:rPr>
              <a:t>The CEO</a:t>
            </a:r>
          </a:p>
        </p:txBody>
      </p:sp>
      <p:sp>
        <p:nvSpPr>
          <p:cNvPr id="26627" name="Rectangle 3"/>
          <p:cNvSpPr>
            <a:spLocks noGrp="1" noChangeArrowheads="1"/>
          </p:cNvSpPr>
          <p:nvPr>
            <p:ph type="body" idx="1"/>
          </p:nvPr>
        </p:nvSpPr>
        <p:spPr/>
        <p:txBody>
          <a:bodyPr/>
          <a:lstStyle/>
          <a:p>
            <a:r>
              <a:rPr kumimoji="1" lang="en-US">
                <a:latin typeface="Arial" charset="0"/>
              </a:rPr>
              <a:t>You lease a BMW, live in a house you can’t afford, and you have a closet full of designer silk suits.  When your kids bring home good report cards, your write them a check.  Your motto is, “The one with the most toys (and the nicest clothes) wins.”  For you, money means success.</a:t>
            </a:r>
          </a:p>
        </p:txBody>
      </p:sp>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a:latin typeface="Arial" charset="0"/>
              </a:rPr>
              <a:t>The Entertainer</a:t>
            </a:r>
          </a:p>
        </p:txBody>
      </p:sp>
      <p:sp>
        <p:nvSpPr>
          <p:cNvPr id="27651" name="Rectangle 3"/>
          <p:cNvSpPr>
            <a:spLocks noGrp="1" noChangeArrowheads="1"/>
          </p:cNvSpPr>
          <p:nvPr>
            <p:ph type="body" idx="1"/>
          </p:nvPr>
        </p:nvSpPr>
        <p:spPr/>
        <p:txBody>
          <a:bodyPr/>
          <a:lstStyle/>
          <a:p>
            <a:r>
              <a:rPr kumimoji="1" lang="en-US" sz="2800">
                <a:latin typeface="Arial" charset="0"/>
              </a:rPr>
              <a:t>Every Friday afternoon you have an outing with the gang from the office, and your pick up the tab.  On Saturday night you go out to dinner with friends, and you pick up the tab, or you host brunch on Sunday.  You never balance your checkbook and can’t be bothered saving receipts.  You drive our accountant spouse crazy, but your neighbors and co-workers love you.  For you, money means esteem.  </a:t>
            </a: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a:latin typeface="Arial" charset="0"/>
              </a:rPr>
              <a:t>Your Money Personality</a:t>
            </a:r>
          </a:p>
        </p:txBody>
      </p:sp>
      <p:sp>
        <p:nvSpPr>
          <p:cNvPr id="28675" name="Rectangle 3"/>
          <p:cNvSpPr>
            <a:spLocks noGrp="1" noChangeArrowheads="1"/>
          </p:cNvSpPr>
          <p:nvPr>
            <p:ph type="body" idx="1"/>
          </p:nvPr>
        </p:nvSpPr>
        <p:spPr/>
        <p:txBody>
          <a:bodyPr/>
          <a:lstStyle/>
          <a:p>
            <a:r>
              <a:rPr kumimoji="1" lang="en-US">
                <a:latin typeface="Arial" charset="0"/>
              </a:rPr>
              <a:t>There’s nothing inherently good or bad, male or female, about these personality types.  </a:t>
            </a:r>
            <a:r>
              <a:rPr kumimoji="1" lang="en-US" u="sng">
                <a:latin typeface="Arial" charset="0"/>
              </a:rPr>
              <a:t>They’re just distinctive.  </a:t>
            </a:r>
          </a:p>
          <a:p>
            <a:r>
              <a:rPr kumimoji="1" lang="en-US">
                <a:latin typeface="Arial" charset="0"/>
              </a:rPr>
              <a:t>Knowing where you fit in will help you manage your money more effectively by playing to your strengths and correcting your bad habits.</a:t>
            </a:r>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a:latin typeface="Arial" charset="0"/>
              </a:rPr>
              <a:t>The Gender Gap           </a:t>
            </a:r>
          </a:p>
        </p:txBody>
      </p:sp>
      <p:sp>
        <p:nvSpPr>
          <p:cNvPr id="29699" name="Rectangle 3"/>
          <p:cNvSpPr>
            <a:spLocks noGrp="1" noChangeArrowheads="1"/>
          </p:cNvSpPr>
          <p:nvPr>
            <p:ph type="body" idx="1"/>
          </p:nvPr>
        </p:nvSpPr>
        <p:spPr/>
        <p:txBody>
          <a:bodyPr/>
          <a:lstStyle/>
          <a:p>
            <a:r>
              <a:rPr kumimoji="1" lang="en-US" sz="2800">
                <a:latin typeface="Arial" charset="0"/>
              </a:rPr>
              <a:t>The gender gap starts slowly but shows itself early.  </a:t>
            </a:r>
          </a:p>
          <a:p>
            <a:pPr lvl="1"/>
            <a:r>
              <a:rPr kumimoji="1" lang="en-US" sz="2400">
                <a:latin typeface="Arial" charset="0"/>
              </a:rPr>
              <a:t>In children as young as 4, boys tend to have higher income than girls- and spend more of it, according to James McNeal, an expert on marketing to children. Also, girls tend to spend more of their parents money….</a:t>
            </a:r>
          </a:p>
          <a:p>
            <a:r>
              <a:rPr kumimoji="1" lang="en-US" sz="2800">
                <a:latin typeface="Arial" charset="0"/>
              </a:rPr>
              <a:t>OppenheimerFunds found that where women are more likely then men to manage everyday financial matters in most families</a:t>
            </a:r>
          </a:p>
          <a:p>
            <a:r>
              <a:rPr kumimoji="1" lang="en-US" sz="2800">
                <a:latin typeface="Arial" charset="0"/>
              </a:rPr>
              <a:t> Men have more </a:t>
            </a:r>
            <a:r>
              <a:rPr kumimoji="1" lang="en-US" sz="2800" u="sng">
                <a:latin typeface="Arial" charset="0"/>
              </a:rPr>
              <a:t>confidence</a:t>
            </a:r>
            <a:r>
              <a:rPr kumimoji="1" lang="en-US" sz="2800">
                <a:latin typeface="Arial" charset="0"/>
              </a:rPr>
              <a:t> than women in their knowledge of investments and are more likely to make investing decisions. </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atin typeface="Arial" charset="0"/>
              </a:rPr>
              <a:t>The Gender Gap in Investing</a:t>
            </a:r>
          </a:p>
        </p:txBody>
      </p:sp>
      <p:sp>
        <p:nvSpPr>
          <p:cNvPr id="30723" name="Rectangle 3"/>
          <p:cNvSpPr>
            <a:spLocks noGrp="1" noChangeArrowheads="1"/>
          </p:cNvSpPr>
          <p:nvPr>
            <p:ph type="body" idx="1"/>
          </p:nvPr>
        </p:nvSpPr>
        <p:spPr/>
        <p:txBody>
          <a:bodyPr/>
          <a:lstStyle/>
          <a:p>
            <a:pPr>
              <a:lnSpc>
                <a:spcPct val="80000"/>
              </a:lnSpc>
            </a:pPr>
            <a:r>
              <a:rPr lang="en-US" sz="2800">
                <a:latin typeface="Arial" charset="0"/>
              </a:rPr>
              <a:t>Women are less likely to act on hot tips and more inclined to do their homework, make a decision, and stick with it.  As a result, they have a better track record.</a:t>
            </a:r>
          </a:p>
          <a:p>
            <a:pPr>
              <a:lnSpc>
                <a:spcPct val="80000"/>
              </a:lnSpc>
            </a:pPr>
            <a:r>
              <a:rPr lang="en-US" sz="2800">
                <a:latin typeface="Arial" charset="0"/>
              </a:rPr>
              <a:t>Women may be less willing to take risks with their money because they’re less sure of their ability to make up ay losses</a:t>
            </a:r>
          </a:p>
          <a:p>
            <a:pPr lvl="1">
              <a:lnSpc>
                <a:spcPct val="80000"/>
              </a:lnSpc>
            </a:pPr>
            <a:r>
              <a:rPr lang="en-US" sz="2400">
                <a:latin typeface="Arial" charset="0"/>
              </a:rPr>
              <a:t>This is a reasonable presumption considering that women change jobs more frequently than men, and that the average women spends 15% of her career out of the paid work force according to the Women’s Institute for a Secure Retirement. </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sz="3800">
                <a:latin typeface="Arial" charset="0"/>
              </a:rPr>
              <a:t>So How Do We Get Started and Put Some of This Into Action?</a:t>
            </a:r>
          </a:p>
        </p:txBody>
      </p:sp>
      <p:sp>
        <p:nvSpPr>
          <p:cNvPr id="31747" name="Rectangle 3"/>
          <p:cNvSpPr>
            <a:spLocks noGrp="1" noChangeArrowheads="1"/>
          </p:cNvSpPr>
          <p:nvPr>
            <p:ph type="body" idx="1"/>
          </p:nvPr>
        </p:nvSpPr>
        <p:spPr/>
        <p:txBody>
          <a:bodyPr/>
          <a:lstStyle/>
          <a:p>
            <a:pPr>
              <a:buFont typeface="Wingdings" charset="0"/>
              <a:buNone/>
            </a:pPr>
            <a:r>
              <a:rPr lang="en-US">
                <a:latin typeface="Arial" charset="0"/>
              </a:rPr>
              <a:t>1.)  Spending Plan</a:t>
            </a:r>
          </a:p>
          <a:p>
            <a:pPr>
              <a:buFont typeface="Wingdings" charset="0"/>
              <a:buNone/>
            </a:pPr>
            <a:r>
              <a:rPr lang="en-US">
                <a:latin typeface="Arial" charset="0"/>
              </a:rPr>
              <a:t>2.)  Net Worth Analysis</a:t>
            </a:r>
          </a:p>
          <a:p>
            <a:pPr>
              <a:buFont typeface="Wingdings" charset="0"/>
              <a:buNone/>
            </a:pPr>
            <a:r>
              <a:rPr lang="en-US">
                <a:latin typeface="Arial" charset="0"/>
              </a:rPr>
              <a:t>3.)  Debt List/Debt Reduction Plan</a:t>
            </a:r>
          </a:p>
          <a:p>
            <a:pPr>
              <a:buFont typeface="Wingdings" charset="0"/>
              <a:buNone/>
            </a:pPr>
            <a:r>
              <a:rPr lang="en-US">
                <a:latin typeface="Arial" charset="0"/>
              </a:rPr>
              <a:t>4.)  Financial Goals Worksheet</a:t>
            </a:r>
          </a:p>
          <a:p>
            <a:pPr>
              <a:buFont typeface="Wingdings" charset="0"/>
              <a:buNone/>
            </a:pPr>
            <a:r>
              <a:rPr lang="en-US">
                <a:latin typeface="Arial" charset="0"/>
              </a:rPr>
              <a:t>5.)  Tracking Expenses</a:t>
            </a:r>
          </a:p>
          <a:p>
            <a:pPr>
              <a:buFont typeface="Wingdings" charset="0"/>
              <a:buNone/>
            </a:pPr>
            <a:endParaRPr lang="en-US">
              <a:latin typeface="Arial" charset="0"/>
            </a:endParaRPr>
          </a:p>
          <a:p>
            <a:pPr>
              <a:buFont typeface="Wingdings" charset="0"/>
              <a:buNone/>
            </a:pPr>
            <a:r>
              <a:rPr lang="en-US" sz="2400">
                <a:latin typeface="Arial" charset="0"/>
              </a:rPr>
              <a:t>Each one of these worksheets will be a deliverable in this course and should be included in your life folio.</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a:latin typeface="Arial" charset="0"/>
              </a:rPr>
              <a:t>Spending Plan </a:t>
            </a:r>
            <a:r>
              <a:rPr lang="en-US" sz="2400">
                <a:latin typeface="Arial" charset="0"/>
              </a:rPr>
              <a:t>(see sample)</a:t>
            </a:r>
          </a:p>
        </p:txBody>
      </p:sp>
      <p:graphicFrame>
        <p:nvGraphicFramePr>
          <p:cNvPr id="32771" name="Content Placeholder 3"/>
          <p:cNvGraphicFramePr>
            <a:graphicFrameLocks noGrp="1" noChangeAspect="1"/>
          </p:cNvGraphicFramePr>
          <p:nvPr>
            <p:ph idx="1"/>
          </p:nvPr>
        </p:nvGraphicFramePr>
        <p:xfrm>
          <a:off x="2784475" y="1371600"/>
          <a:ext cx="3651250" cy="4724400"/>
        </p:xfrm>
        <a:graphic>
          <a:graphicData uri="http://schemas.openxmlformats.org/presentationml/2006/ole">
            <mc:AlternateContent xmlns:mc="http://schemas.openxmlformats.org/markup-compatibility/2006">
              <mc:Choice xmlns:v="urn:schemas-microsoft-com:vml" Requires="v">
                <p:oleObj spid="_x0000_s32774" name="Acrobat Document" r:id="rId3" imgW="5829300" imgH="7543800" progId="Acrobat.Document.11">
                  <p:embed/>
                </p:oleObj>
              </mc:Choice>
              <mc:Fallback>
                <p:oleObj name="Acrobat Document" r:id="rId3" imgW="5829300" imgH="7543800" progId="Acrobat.Document.11">
                  <p:embed/>
                  <p:pic>
                    <p:nvPicPr>
                      <p:cNvPr id="0" name="Content Placeholder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4475" y="1371600"/>
                        <a:ext cx="365125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sz="3000">
                <a:latin typeface="Arial" charset="0"/>
              </a:rPr>
              <a:t>Wealth and Philanthropic Management/Responsibiltiy is a process</a:t>
            </a:r>
          </a:p>
        </p:txBody>
      </p:sp>
      <p:sp>
        <p:nvSpPr>
          <p:cNvPr id="6147" name="Rectangle 3"/>
          <p:cNvSpPr>
            <a:spLocks noGrp="1" noChangeArrowheads="1"/>
          </p:cNvSpPr>
          <p:nvPr>
            <p:ph type="body" idx="1"/>
          </p:nvPr>
        </p:nvSpPr>
        <p:spPr>
          <a:xfrm>
            <a:off x="762000" y="1676400"/>
            <a:ext cx="7543800" cy="4724400"/>
          </a:xfrm>
        </p:spPr>
        <p:txBody>
          <a:bodyPr/>
          <a:lstStyle/>
          <a:p>
            <a:r>
              <a:rPr lang="en-US" sz="2800">
                <a:latin typeface="Arial" charset="0"/>
              </a:rPr>
              <a:t>While writing Money Smart Women Janet Bodnar, the author, found things in her own life that needed to be created or updated such as:</a:t>
            </a:r>
          </a:p>
          <a:p>
            <a:pPr lvl="1"/>
            <a:r>
              <a:rPr lang="en-US" sz="2400">
                <a:latin typeface="Arial" charset="0"/>
              </a:rPr>
              <a:t>Wills that had not been updated since before the birth of their third child</a:t>
            </a:r>
          </a:p>
          <a:p>
            <a:pPr lvl="1"/>
            <a:r>
              <a:rPr lang="en-US" sz="2400">
                <a:latin typeface="Arial" charset="0"/>
              </a:rPr>
              <a:t>Retirement plans that had not been updated to include her children as beneficiaries </a:t>
            </a:r>
          </a:p>
          <a:p>
            <a:pPr lvl="1"/>
            <a:endParaRPr lang="en-US" sz="240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type="title"/>
          </p:nvPr>
        </p:nvSpPr>
        <p:spPr/>
        <p:txBody>
          <a:bodyPr/>
          <a:lstStyle/>
          <a:p>
            <a:r>
              <a:rPr lang="en-US">
                <a:latin typeface="Arial" charset="0"/>
              </a:rPr>
              <a:t>Spending Plan Tips </a:t>
            </a:r>
          </a:p>
        </p:txBody>
      </p:sp>
      <p:sp>
        <p:nvSpPr>
          <p:cNvPr id="33795" name="Rectangle 4"/>
          <p:cNvSpPr>
            <a:spLocks noGrp="1" noChangeArrowheads="1"/>
          </p:cNvSpPr>
          <p:nvPr>
            <p:ph type="body" idx="1"/>
          </p:nvPr>
        </p:nvSpPr>
        <p:spPr/>
        <p:txBody>
          <a:bodyPr/>
          <a:lstStyle/>
          <a:p>
            <a:pPr marL="609600" indent="-609600"/>
            <a:r>
              <a:rPr lang="en-US" b="1" u="sng">
                <a:latin typeface="Arial" charset="0"/>
              </a:rPr>
              <a:t>Keep it simple.</a:t>
            </a:r>
            <a:r>
              <a:rPr lang="en-US" sz="2800">
                <a:latin typeface="Arial" charset="0"/>
              </a:rPr>
              <a:t>  </a:t>
            </a:r>
            <a:r>
              <a:rPr lang="en-US" sz="2400">
                <a:latin typeface="Arial" charset="0"/>
              </a:rPr>
              <a:t>A successful budget needs to be compatible with lessons you learned in kindergarten: Stay on task and take one step at a time.</a:t>
            </a:r>
            <a:r>
              <a:rPr lang="en-US" sz="2800">
                <a:latin typeface="Arial" charset="0"/>
              </a:rPr>
              <a:t> </a:t>
            </a:r>
          </a:p>
          <a:p>
            <a:pPr marL="609600" indent="-609600"/>
            <a:r>
              <a:rPr lang="en-US" b="1" u="sng">
                <a:latin typeface="Arial" charset="0"/>
              </a:rPr>
              <a:t>Make it personal.</a:t>
            </a:r>
            <a:r>
              <a:rPr lang="en-US" sz="2800">
                <a:latin typeface="Arial" charset="0"/>
              </a:rPr>
              <a:t> </a:t>
            </a:r>
            <a:r>
              <a:rPr lang="en-US" sz="2400">
                <a:latin typeface="Arial" charset="0"/>
              </a:rPr>
              <a:t>Rely on software if you wish, but paper and pencil work fine, too.</a:t>
            </a:r>
            <a:endParaRPr lang="en-US" sz="2800">
              <a:latin typeface="Arial" charset="0"/>
            </a:endParaRPr>
          </a:p>
          <a:p>
            <a:pPr marL="609600" indent="-609600"/>
            <a:r>
              <a:rPr lang="en-US" b="1" u="sng">
                <a:latin typeface="Arial" charset="0"/>
              </a:rPr>
              <a:t>Be Positive.</a:t>
            </a:r>
            <a:r>
              <a:rPr lang="en-US" sz="2800">
                <a:latin typeface="Arial" charset="0"/>
              </a:rPr>
              <a:t> </a:t>
            </a:r>
            <a:r>
              <a:rPr lang="en-US" sz="2400">
                <a:latin typeface="Arial" charset="0"/>
              </a:rPr>
              <a:t>Don’t think of a budget as a straitjacket that limits your spending and takes the joy out of life.  Think of it as a way to control small expenses now so that you can buy bigger stuff-- and have more fun-- in the future. </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a:latin typeface="Arial" charset="0"/>
              </a:rPr>
              <a:t>Spending Plan Tips</a:t>
            </a:r>
          </a:p>
        </p:txBody>
      </p:sp>
      <p:sp>
        <p:nvSpPr>
          <p:cNvPr id="34819" name="Rectangle 3"/>
          <p:cNvSpPr>
            <a:spLocks noGrp="1" noChangeArrowheads="1"/>
          </p:cNvSpPr>
          <p:nvPr>
            <p:ph type="body" idx="1"/>
          </p:nvPr>
        </p:nvSpPr>
        <p:spPr/>
        <p:txBody>
          <a:bodyPr/>
          <a:lstStyle/>
          <a:p>
            <a:pPr marL="609600" indent="-609600">
              <a:lnSpc>
                <a:spcPct val="80000"/>
              </a:lnSpc>
            </a:pPr>
            <a:r>
              <a:rPr lang="en-US" sz="2800" b="1" u="sng">
                <a:latin typeface="Arial" charset="0"/>
              </a:rPr>
              <a:t>Stick with Cash.</a:t>
            </a:r>
            <a:r>
              <a:rPr lang="en-US" sz="2800">
                <a:latin typeface="Arial" charset="0"/>
              </a:rPr>
              <a:t> We may live in an electronic era, but stashing money in envelopes according to spending categories is a powerful budgeting tool because you can actually see where the money’s going. </a:t>
            </a:r>
          </a:p>
          <a:p>
            <a:pPr marL="609600" indent="-609600">
              <a:lnSpc>
                <a:spcPct val="80000"/>
              </a:lnSpc>
            </a:pPr>
            <a:r>
              <a:rPr lang="en-US" sz="2800" b="1" u="sng">
                <a:latin typeface="Arial" charset="0"/>
              </a:rPr>
              <a:t>Predict Costs.</a:t>
            </a:r>
            <a:r>
              <a:rPr lang="en-US" sz="2800">
                <a:latin typeface="Arial" charset="0"/>
              </a:rPr>
              <a:t> Predict your expenses up front, and then make adjustments, if necessary, to reflect the actual cost.</a:t>
            </a:r>
          </a:p>
          <a:p>
            <a:pPr marL="609600" indent="-609600">
              <a:lnSpc>
                <a:spcPct val="80000"/>
              </a:lnSpc>
            </a:pPr>
            <a:r>
              <a:rPr lang="en-US" sz="2800" b="1" u="sng">
                <a:latin typeface="Arial" charset="0"/>
              </a:rPr>
              <a:t>Savor your rewards.</a:t>
            </a:r>
            <a:r>
              <a:rPr lang="en-US" sz="2800">
                <a:latin typeface="Arial" charset="0"/>
              </a:rPr>
              <a:t>  Nothing motivates you to get your spending under control like having a better place to put your money- in other words, a goal.</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a:latin typeface="Arial" charset="0"/>
              </a:rPr>
              <a:t>Debt List </a:t>
            </a:r>
            <a:r>
              <a:rPr lang="en-US" sz="2400">
                <a:latin typeface="Arial" charset="0"/>
              </a:rPr>
              <a:t>(see sample)</a:t>
            </a:r>
          </a:p>
        </p:txBody>
      </p:sp>
      <p:graphicFrame>
        <p:nvGraphicFramePr>
          <p:cNvPr id="35843" name="Object 1"/>
          <p:cNvGraphicFramePr>
            <a:graphicFrameLocks noChangeAspect="1"/>
          </p:cNvGraphicFramePr>
          <p:nvPr/>
        </p:nvGraphicFramePr>
        <p:xfrm>
          <a:off x="3001963" y="1397000"/>
          <a:ext cx="3140075" cy="4064000"/>
        </p:xfrm>
        <a:graphic>
          <a:graphicData uri="http://schemas.openxmlformats.org/presentationml/2006/ole">
            <mc:AlternateContent xmlns:mc="http://schemas.openxmlformats.org/markup-compatibility/2006">
              <mc:Choice xmlns:v="urn:schemas-microsoft-com:vml" Requires="v">
                <p:oleObj spid="_x0000_s35846" name="Acrobat Document" r:id="rId4" imgW="5829300" imgH="7543800" progId="Acrobat.Document.11">
                  <p:embed/>
                </p:oleObj>
              </mc:Choice>
              <mc:Fallback>
                <p:oleObj name="Acrobat Document" r:id="rId4" imgW="5829300" imgH="7543800" progId="Acrobat.Document.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1963" y="1397000"/>
                        <a:ext cx="31400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sz="3200">
                <a:latin typeface="Arial" charset="0"/>
              </a:rPr>
              <a:t>Debt Repayment Worksheet </a:t>
            </a:r>
            <a:r>
              <a:rPr lang="en-US" sz="2400">
                <a:latin typeface="Arial" charset="0"/>
              </a:rPr>
              <a:t>(see sample)</a:t>
            </a:r>
          </a:p>
        </p:txBody>
      </p:sp>
      <p:graphicFrame>
        <p:nvGraphicFramePr>
          <p:cNvPr id="36867" name="Content Placeholder 3"/>
          <p:cNvGraphicFramePr>
            <a:graphicFrameLocks noGrp="1" noChangeAspect="1"/>
          </p:cNvGraphicFramePr>
          <p:nvPr>
            <p:ph idx="1"/>
          </p:nvPr>
        </p:nvGraphicFramePr>
        <p:xfrm>
          <a:off x="2784475" y="1371600"/>
          <a:ext cx="3651250" cy="4724400"/>
        </p:xfrm>
        <a:graphic>
          <a:graphicData uri="http://schemas.openxmlformats.org/presentationml/2006/ole">
            <mc:AlternateContent xmlns:mc="http://schemas.openxmlformats.org/markup-compatibility/2006">
              <mc:Choice xmlns:v="urn:schemas-microsoft-com:vml" Requires="v">
                <p:oleObj spid="_x0000_s36870" name="Acrobat Document" r:id="rId3" imgW="5829300" imgH="7543800" progId="Acrobat.Document.11">
                  <p:embed/>
                </p:oleObj>
              </mc:Choice>
              <mc:Fallback>
                <p:oleObj name="Acrobat Document" r:id="rId3" imgW="5829300" imgH="7543800" progId="Acrobat.Document.11">
                  <p:embed/>
                  <p:pic>
                    <p:nvPicPr>
                      <p:cNvPr id="0" name="Content Placeholder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4475" y="1371600"/>
                        <a:ext cx="365125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atin typeface="Arial" charset="0"/>
              </a:rPr>
              <a:t>Net Worth </a:t>
            </a:r>
            <a:r>
              <a:rPr lang="en-US" sz="2400">
                <a:latin typeface="Arial" charset="0"/>
              </a:rPr>
              <a:t>(see sample)</a:t>
            </a:r>
          </a:p>
        </p:txBody>
      </p:sp>
      <p:sp>
        <p:nvSpPr>
          <p:cNvPr id="37891" name="Rectangle 3"/>
          <p:cNvSpPr>
            <a:spLocks noGrp="1" noChangeArrowheads="1"/>
          </p:cNvSpPr>
          <p:nvPr>
            <p:ph type="body" idx="1"/>
          </p:nvPr>
        </p:nvSpPr>
        <p:spPr/>
        <p:txBody>
          <a:bodyPr/>
          <a:lstStyle/>
          <a:p>
            <a:pPr marL="0" indent="0">
              <a:buFont typeface="Wingdings" charset="0"/>
              <a:buNone/>
            </a:pPr>
            <a:r>
              <a:rPr lang="en-US">
                <a:latin typeface="Arial" charset="0"/>
              </a:rPr>
              <a:t>Net worth = Assets - Liabilities</a:t>
            </a: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8914" name="Object 5"/>
          <p:cNvGraphicFramePr>
            <a:graphicFrameLocks noChangeAspect="1"/>
          </p:cNvGraphicFramePr>
          <p:nvPr/>
        </p:nvGraphicFramePr>
        <p:xfrm>
          <a:off x="1143000" y="3341688"/>
          <a:ext cx="6859588" cy="174625"/>
        </p:xfrm>
        <a:graphic>
          <a:graphicData uri="http://schemas.openxmlformats.org/presentationml/2006/ole">
            <mc:AlternateContent xmlns:mc="http://schemas.openxmlformats.org/markup-compatibility/2006">
              <mc:Choice xmlns:v="urn:schemas-microsoft-com:vml" Requires="v">
                <p:oleObj spid="_x0000_s38919" name="Document" r:id="rId4" imgW="6858000" imgH="175260" progId="Word.Document.8">
                  <p:embed/>
                </p:oleObj>
              </mc:Choice>
              <mc:Fallback>
                <p:oleObj name="Document" r:id="rId4" imgW="6858000" imgH="175260" progId="Word.Document.8">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341688"/>
                        <a:ext cx="6859588" cy="17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graphicFrame>
        <p:nvGraphicFramePr>
          <p:cNvPr id="38915" name="Object 8"/>
          <p:cNvGraphicFramePr>
            <a:graphicFrameLocks noChangeAspect="1"/>
          </p:cNvGraphicFramePr>
          <p:nvPr/>
        </p:nvGraphicFramePr>
        <p:xfrm>
          <a:off x="1219200" y="0"/>
          <a:ext cx="6934200" cy="6858000"/>
        </p:xfrm>
        <a:graphic>
          <a:graphicData uri="http://schemas.openxmlformats.org/presentationml/2006/ole">
            <mc:AlternateContent xmlns:mc="http://schemas.openxmlformats.org/markup-compatibility/2006">
              <mc:Choice xmlns:v="urn:schemas-microsoft-com:vml" Requires="v">
                <p:oleObj spid="_x0000_s38920" name="Worksheet" r:id="rId6" imgW="13911072" imgH="8342376" progId="Excel.Sheet.8">
                  <p:embed/>
                </p:oleObj>
              </mc:Choice>
              <mc:Fallback>
                <p:oleObj name="Worksheet" r:id="rId6" imgW="13911072" imgH="8342376" progId="Excel.Sheet.8">
                  <p:embed/>
                  <p:pic>
                    <p:nvPicPr>
                      <p:cNvPr id="0" name="Object 8"/>
                      <p:cNvPicPr>
                        <a:picLocks noChangeAspect="1" noChangeArrowheads="1"/>
                      </p:cNvPicPr>
                      <p:nvPr/>
                    </p:nvPicPr>
                    <p:blipFill>
                      <a:blip r:embed="rId7">
                        <a:extLst>
                          <a:ext uri="{28A0092B-C50C-407E-A947-70E740481C1C}">
                            <a14:useLocalDpi xmlns:a14="http://schemas.microsoft.com/office/drawing/2010/main" val="0"/>
                          </a:ext>
                        </a:extLst>
                      </a:blip>
                      <a:srcRect r="59503"/>
                      <a:stretch>
                        <a:fillRect/>
                      </a:stretch>
                    </p:blipFill>
                    <p:spPr bwMode="auto">
                      <a:xfrm>
                        <a:off x="1219200" y="0"/>
                        <a:ext cx="69342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3600">
                <a:latin typeface="Arial" charset="0"/>
              </a:rPr>
              <a:t>Financial Goals Worksheet </a:t>
            </a:r>
            <a:r>
              <a:rPr lang="en-US" sz="2400">
                <a:latin typeface="Arial" charset="0"/>
              </a:rPr>
              <a:t>(see sample)</a:t>
            </a:r>
          </a:p>
        </p:txBody>
      </p:sp>
      <p:graphicFrame>
        <p:nvGraphicFramePr>
          <p:cNvPr id="39939" name="Object 3"/>
          <p:cNvGraphicFramePr>
            <a:graphicFrameLocks noChangeAspect="1"/>
          </p:cNvGraphicFramePr>
          <p:nvPr/>
        </p:nvGraphicFramePr>
        <p:xfrm>
          <a:off x="3001963" y="1676400"/>
          <a:ext cx="3140075" cy="4064000"/>
        </p:xfrm>
        <a:graphic>
          <a:graphicData uri="http://schemas.openxmlformats.org/presentationml/2006/ole">
            <mc:AlternateContent xmlns:mc="http://schemas.openxmlformats.org/markup-compatibility/2006">
              <mc:Choice xmlns:v="urn:schemas-microsoft-com:vml" Requires="v">
                <p:oleObj spid="_x0000_s39942" name="Acrobat Document" r:id="rId4" imgW="5829300" imgH="7543800" progId="Acrobat.Document.11">
                  <p:embed/>
                </p:oleObj>
              </mc:Choice>
              <mc:Fallback>
                <p:oleObj name="Acrobat Document" r:id="rId4" imgW="5829300" imgH="7543800" progId="Acrobat.Document.11">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1963" y="1676400"/>
                        <a:ext cx="3140075" cy="406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atin typeface="Arial" charset="0"/>
              </a:rPr>
              <a:t>Tracking Expenses</a:t>
            </a:r>
          </a:p>
        </p:txBody>
      </p:sp>
      <p:sp>
        <p:nvSpPr>
          <p:cNvPr id="40963" name="Rectangle 3"/>
          <p:cNvSpPr>
            <a:spLocks noGrp="1" noChangeArrowheads="1"/>
          </p:cNvSpPr>
          <p:nvPr>
            <p:ph type="body" idx="1"/>
          </p:nvPr>
        </p:nvSpPr>
        <p:spPr/>
        <p:txBody>
          <a:bodyPr/>
          <a:lstStyle/>
          <a:p>
            <a:r>
              <a:rPr lang="en-US" i="1" dirty="0">
                <a:latin typeface="Arial" charset="0"/>
              </a:rPr>
              <a:t>Deliverable:  Students will track their expenses for </a:t>
            </a:r>
            <a:r>
              <a:rPr lang="en-US" i="1" dirty="0" smtClean="0">
                <a:latin typeface="Arial" charset="0"/>
              </a:rPr>
              <a:t>one month. </a:t>
            </a:r>
          </a:p>
          <a:p>
            <a:pPr lvl="1"/>
            <a:r>
              <a:rPr lang="en-US" i="1" dirty="0" smtClean="0">
                <a:latin typeface="Arial" charset="0"/>
              </a:rPr>
              <a:t>Instructors will give further information. </a:t>
            </a:r>
            <a:endParaRPr lang="en-US" i="1" dirty="0">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atin typeface="Arial" charset="0"/>
              </a:rPr>
              <a:t>Tracking Sheet </a:t>
            </a:r>
            <a:r>
              <a:rPr lang="en-US" sz="2400">
                <a:latin typeface="Arial" charset="0"/>
              </a:rPr>
              <a:t>(see sample)</a:t>
            </a:r>
          </a:p>
        </p:txBody>
      </p:sp>
      <p:graphicFrame>
        <p:nvGraphicFramePr>
          <p:cNvPr id="41987" name="Content Placeholder 3"/>
          <p:cNvGraphicFramePr>
            <a:graphicFrameLocks noGrp="1" noChangeAspect="1"/>
          </p:cNvGraphicFramePr>
          <p:nvPr>
            <p:ph idx="1"/>
          </p:nvPr>
        </p:nvGraphicFramePr>
        <p:xfrm>
          <a:off x="1552575" y="1371600"/>
          <a:ext cx="6113463" cy="4724400"/>
        </p:xfrm>
        <a:graphic>
          <a:graphicData uri="http://schemas.openxmlformats.org/presentationml/2006/ole">
            <mc:AlternateContent xmlns:mc="http://schemas.openxmlformats.org/markup-compatibility/2006">
              <mc:Choice xmlns:v="urn:schemas-microsoft-com:vml" Requires="v">
                <p:oleObj spid="_x0000_s41990" name="Acrobat Document" r:id="rId3" imgW="7543800" imgH="5829300" progId="Acrobat.Document.11">
                  <p:embed/>
                </p:oleObj>
              </mc:Choice>
              <mc:Fallback>
                <p:oleObj name="Acrobat Document" r:id="rId3" imgW="7543800" imgH="5829300" progId="Acrobat.Document.11">
                  <p:embed/>
                  <p:pic>
                    <p:nvPicPr>
                      <p:cNvPr id="0" name="Content Placeholder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52575" y="1371600"/>
                        <a:ext cx="6113463"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r>
              <a:rPr lang="en-US" sz="2400">
                <a:latin typeface="Arial" charset="0"/>
              </a:rPr>
              <a:t>Don’t underestimate the power of knowledge</a:t>
            </a:r>
          </a:p>
        </p:txBody>
      </p:sp>
      <p:sp>
        <p:nvSpPr>
          <p:cNvPr id="43011" name="Rectangle 3"/>
          <p:cNvSpPr>
            <a:spLocks noGrp="1" noChangeArrowheads="1"/>
          </p:cNvSpPr>
          <p:nvPr>
            <p:ph type="body" idx="1"/>
          </p:nvPr>
        </p:nvSpPr>
        <p:spPr/>
        <p:txBody>
          <a:bodyPr/>
          <a:lstStyle/>
          <a:p>
            <a:r>
              <a:rPr lang="en-US" sz="2800">
                <a:latin typeface="Arial" charset="0"/>
              </a:rPr>
              <a:t>The personality traits that have the most influence on smart money choices are:</a:t>
            </a:r>
          </a:p>
          <a:p>
            <a:pPr lvl="1"/>
            <a:r>
              <a:rPr lang="en-US" sz="2400">
                <a:latin typeface="Arial" charset="0"/>
              </a:rPr>
              <a:t>Assertiveness</a:t>
            </a:r>
          </a:p>
          <a:p>
            <a:pPr lvl="1"/>
            <a:r>
              <a:rPr lang="en-US" sz="2400">
                <a:latin typeface="Arial" charset="0"/>
              </a:rPr>
              <a:t>Openness to change</a:t>
            </a:r>
          </a:p>
          <a:p>
            <a:pPr lvl="1"/>
            <a:r>
              <a:rPr lang="en-US" sz="2400">
                <a:latin typeface="Arial" charset="0"/>
              </a:rPr>
              <a:t>Optimism</a:t>
            </a:r>
          </a:p>
          <a:p>
            <a:pPr lvl="1"/>
            <a:r>
              <a:rPr lang="en-US" sz="2400">
                <a:latin typeface="Arial" charset="0"/>
              </a:rPr>
              <a:t>A spirit of adventure</a:t>
            </a:r>
          </a:p>
          <a:p>
            <a:r>
              <a:rPr lang="en-US" sz="2800">
                <a:latin typeface="Arial" charset="0"/>
              </a:rPr>
              <a:t>On the other hand, </a:t>
            </a:r>
            <a:r>
              <a:rPr lang="en-US" sz="2800" u="sng">
                <a:latin typeface="Arial" charset="0"/>
              </a:rPr>
              <a:t>fear of failure and fear of the unknown are the greatest obstacles to your financial success.  So I say to you</a:t>
            </a:r>
          </a:p>
          <a:p>
            <a:r>
              <a:rPr lang="en-US" sz="2800" u="sng">
                <a:latin typeface="Arial" charset="0"/>
              </a:rPr>
              <a:t>YOU CAN DO THIS!!</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p:txBody>
          <a:bodyPr/>
          <a:lstStyle/>
          <a:p>
            <a:r>
              <a:rPr lang="en-US">
                <a:latin typeface="Arial" charset="0"/>
              </a:rPr>
              <a:t>Tax breaks that her mother could have taken advantage of</a:t>
            </a:r>
          </a:p>
          <a:p>
            <a:r>
              <a:rPr lang="en-US">
                <a:latin typeface="Arial" charset="0"/>
              </a:rPr>
              <a:t>Coping with mother during early and later stages of widowhood when her father died</a:t>
            </a:r>
          </a:p>
          <a:p>
            <a:r>
              <a:rPr lang="en-US">
                <a:latin typeface="Arial" charset="0"/>
              </a:rPr>
              <a:t>New found thoughts on long term care insurance</a:t>
            </a: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a:latin typeface="Arial" charset="0"/>
              </a:rPr>
              <a:t>Don’t Stop Now and Wrap Up!</a:t>
            </a:r>
          </a:p>
        </p:txBody>
      </p:sp>
      <p:sp>
        <p:nvSpPr>
          <p:cNvPr id="44035" name="Rectangle 3"/>
          <p:cNvSpPr>
            <a:spLocks noGrp="1" noChangeArrowheads="1"/>
          </p:cNvSpPr>
          <p:nvPr>
            <p:ph type="body" idx="1"/>
          </p:nvPr>
        </p:nvSpPr>
        <p:spPr/>
        <p:txBody>
          <a:bodyPr/>
          <a:lstStyle/>
          <a:p>
            <a:pPr>
              <a:lnSpc>
                <a:spcPct val="80000"/>
              </a:lnSpc>
            </a:pPr>
            <a:r>
              <a:rPr lang="en-US" sz="2800" b="1">
                <a:latin typeface="Arial" charset="0"/>
              </a:rPr>
              <a:t>Consider</a:t>
            </a:r>
            <a:r>
              <a:rPr lang="en-US" sz="2800">
                <a:latin typeface="Arial" charset="0"/>
              </a:rPr>
              <a:t> your money personality and how it affects the way that you spend, manage, and invest your money.</a:t>
            </a:r>
          </a:p>
          <a:p>
            <a:pPr>
              <a:lnSpc>
                <a:spcPct val="80000"/>
              </a:lnSpc>
            </a:pPr>
            <a:r>
              <a:rPr lang="en-US" sz="2800" b="1">
                <a:latin typeface="Arial" charset="0"/>
              </a:rPr>
              <a:t>Streamline</a:t>
            </a:r>
            <a:r>
              <a:rPr lang="en-US" sz="2800">
                <a:latin typeface="Arial" charset="0"/>
              </a:rPr>
              <a:t> your financial life by getting rid of records and other paper you don’t need</a:t>
            </a:r>
          </a:p>
          <a:p>
            <a:pPr>
              <a:lnSpc>
                <a:spcPct val="80000"/>
              </a:lnSpc>
            </a:pPr>
            <a:r>
              <a:rPr lang="en-US" sz="2800" b="1">
                <a:latin typeface="Arial" charset="0"/>
              </a:rPr>
              <a:t>Figure out</a:t>
            </a:r>
            <a:r>
              <a:rPr lang="en-US" sz="2800">
                <a:latin typeface="Arial" charset="0"/>
              </a:rPr>
              <a:t> your current net worth, take a look at your cash flow, and create a budget</a:t>
            </a:r>
          </a:p>
          <a:p>
            <a:pPr>
              <a:lnSpc>
                <a:spcPct val="80000"/>
              </a:lnSpc>
            </a:pPr>
            <a:r>
              <a:rPr lang="en-US" sz="2800" b="1">
                <a:latin typeface="Arial" charset="0"/>
              </a:rPr>
              <a:t>Write down</a:t>
            </a:r>
            <a:r>
              <a:rPr lang="en-US" sz="2800">
                <a:latin typeface="Arial" charset="0"/>
              </a:rPr>
              <a:t> specific financial goals for yourself including a plan to reduce your debt</a:t>
            </a:r>
          </a:p>
          <a:p>
            <a:pPr>
              <a:lnSpc>
                <a:spcPct val="80000"/>
              </a:lnSpc>
            </a:pPr>
            <a:r>
              <a:rPr lang="en-US" sz="2800" b="1">
                <a:latin typeface="Arial" charset="0"/>
              </a:rPr>
              <a:t>Use</a:t>
            </a:r>
            <a:r>
              <a:rPr lang="en-US" sz="2800">
                <a:latin typeface="Arial" charset="0"/>
              </a:rPr>
              <a:t> this book to help you create an informed confidence that will overcome any fear of failure or fear of that unknown</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ctrTitle"/>
          </p:nvPr>
        </p:nvSpPr>
        <p:spPr>
          <a:xfrm>
            <a:off x="914400" y="2362200"/>
            <a:ext cx="6400800" cy="2209800"/>
          </a:xfrm>
        </p:spPr>
        <p:txBody>
          <a:bodyPr/>
          <a:lstStyle/>
          <a:p>
            <a:r>
              <a:rPr lang="en-US" sz="3200" dirty="0">
                <a:latin typeface="Arial" charset="0"/>
              </a:rPr>
              <a:t>In short, when you start your adult life as a single women or man, take control of your finances and never give it up!</a:t>
            </a:r>
            <a:br>
              <a:rPr lang="en-US" sz="3200" dirty="0">
                <a:latin typeface="Arial" charset="0"/>
              </a:rPr>
            </a:br>
            <a:r>
              <a:rPr lang="en-US" sz="3200" dirty="0">
                <a:latin typeface="Arial" charset="0"/>
              </a:rPr>
              <a:t/>
            </a:r>
            <a:br>
              <a:rPr lang="en-US" sz="3200" dirty="0">
                <a:latin typeface="Arial" charset="0"/>
              </a:rPr>
            </a:br>
            <a:r>
              <a:rPr lang="en-US" sz="3200" dirty="0">
                <a:latin typeface="Arial" charset="0"/>
              </a:rPr>
              <a:t>Early, Regularly and Aggressively</a:t>
            </a: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latin typeface="Arial" charset="0"/>
              </a:rPr>
              <a:t>Wrap Up:</a:t>
            </a:r>
          </a:p>
        </p:txBody>
      </p:sp>
      <p:sp>
        <p:nvSpPr>
          <p:cNvPr id="46083" name="Rectangle 3"/>
          <p:cNvSpPr>
            <a:spLocks noGrp="1" noChangeArrowheads="1"/>
          </p:cNvSpPr>
          <p:nvPr>
            <p:ph type="body" idx="1"/>
          </p:nvPr>
        </p:nvSpPr>
        <p:spPr/>
        <p:txBody>
          <a:bodyPr/>
          <a:lstStyle/>
          <a:p>
            <a:r>
              <a:rPr lang="en-US">
                <a:latin typeface="Arial" charset="0"/>
              </a:rPr>
              <a:t>Are there any questions, cares, concerns, feedback you would like to share?</a:t>
            </a:r>
          </a:p>
          <a:p>
            <a:r>
              <a:rPr lang="en-US">
                <a:latin typeface="Arial" charset="0"/>
              </a:rPr>
              <a:t>Congratulations – You are well on your way to being a </a:t>
            </a:r>
          </a:p>
          <a:p>
            <a:pPr algn="ctr">
              <a:buFont typeface="Wingdings" charset="0"/>
              <a:buNone/>
            </a:pPr>
            <a:r>
              <a:rPr lang="en-US">
                <a:latin typeface="Arial" charset="0"/>
              </a:rPr>
              <a:t>MONEY SMART MILLENIALS!</a:t>
            </a:r>
          </a:p>
          <a:p>
            <a:r>
              <a:rPr lang="en-US">
                <a:latin typeface="Arial" charset="0"/>
              </a:rPr>
              <a:t>You can do this!</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latin typeface="Arial" charset="0"/>
              </a:rPr>
              <a:t>The Goal</a:t>
            </a:r>
          </a:p>
        </p:txBody>
      </p:sp>
      <p:sp>
        <p:nvSpPr>
          <p:cNvPr id="8195" name="Rectangle 3"/>
          <p:cNvSpPr>
            <a:spLocks noGrp="1" noChangeArrowheads="1"/>
          </p:cNvSpPr>
          <p:nvPr>
            <p:ph type="body" idx="1"/>
          </p:nvPr>
        </p:nvSpPr>
        <p:spPr/>
        <p:txBody>
          <a:bodyPr/>
          <a:lstStyle/>
          <a:p>
            <a:r>
              <a:rPr lang="en-US">
                <a:latin typeface="Arial" charset="0"/>
              </a:rPr>
              <a:t>The goal of this book and this class is to gather in one place answers to the questions uppermost in your minds at every stage.  </a:t>
            </a:r>
          </a:p>
          <a:p>
            <a:r>
              <a:rPr lang="en-US">
                <a:latin typeface="Arial" charset="0"/>
              </a:rPr>
              <a:t>In the passages you will find all the information you need to build financial security-- with your spouse or partner or on your own.  </a:t>
            </a:r>
          </a:p>
          <a:p>
            <a:r>
              <a:rPr lang="en-US">
                <a:latin typeface="Arial" charset="0"/>
              </a:rPr>
              <a:t>Let’s learn how to be Money Smart</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sz="3800">
                <a:latin typeface="Arial" charset="0"/>
              </a:rPr>
              <a:t>The Rules When Taking this Class	</a:t>
            </a:r>
          </a:p>
        </p:txBody>
      </p:sp>
      <p:sp>
        <p:nvSpPr>
          <p:cNvPr id="9219" name="Rectangle 3"/>
          <p:cNvSpPr>
            <a:spLocks noGrp="1" noChangeArrowheads="1"/>
          </p:cNvSpPr>
          <p:nvPr>
            <p:ph type="body" idx="1"/>
          </p:nvPr>
        </p:nvSpPr>
        <p:spPr/>
        <p:txBody>
          <a:bodyPr/>
          <a:lstStyle/>
          <a:p>
            <a:pPr>
              <a:lnSpc>
                <a:spcPct val="70000"/>
              </a:lnSpc>
            </a:pPr>
            <a:r>
              <a:rPr lang="en-US" sz="2400" b="1" u="sng">
                <a:solidFill>
                  <a:srgbClr val="FFFF00"/>
                </a:solidFill>
                <a:latin typeface="Arial" charset="0"/>
              </a:rPr>
              <a:t>Have a realistic attitude and understand that these are life lessons.</a:t>
            </a:r>
            <a:r>
              <a:rPr lang="en-US" sz="2400">
                <a:solidFill>
                  <a:srgbClr val="FFFF00"/>
                </a:solidFill>
                <a:latin typeface="Arial" charset="0"/>
              </a:rPr>
              <a:t>  </a:t>
            </a:r>
            <a:r>
              <a:rPr lang="en-US" sz="2400">
                <a:latin typeface="Arial" charset="0"/>
              </a:rPr>
              <a:t>While we might not be perfect in every area….gain knowledge, apply knowledge, and don’t beat up on yourself if you are not perfect every time in every thing.</a:t>
            </a:r>
          </a:p>
          <a:p>
            <a:pPr>
              <a:lnSpc>
                <a:spcPct val="70000"/>
              </a:lnSpc>
            </a:pPr>
            <a:r>
              <a:rPr lang="en-US" sz="2400" u="sng">
                <a:solidFill>
                  <a:srgbClr val="FFFF00"/>
                </a:solidFill>
                <a:latin typeface="Arial" charset="0"/>
              </a:rPr>
              <a:t>Early, Regularly, Aggressively (ERA)</a:t>
            </a:r>
            <a:r>
              <a:rPr lang="en-US" sz="2400">
                <a:latin typeface="Arial" charset="0"/>
              </a:rPr>
              <a:t>- We are learning to </a:t>
            </a:r>
            <a:r>
              <a:rPr lang="en-US" sz="2400" b="1" u="sng">
                <a:latin typeface="Arial" charset="0"/>
              </a:rPr>
              <a:t>navigate </a:t>
            </a:r>
            <a:r>
              <a:rPr lang="en-US" sz="2400">
                <a:latin typeface="Arial" charset="0"/>
              </a:rPr>
              <a:t>through</a:t>
            </a:r>
            <a:r>
              <a:rPr lang="en-US" sz="2400" b="1" u="sng">
                <a:latin typeface="Arial" charset="0"/>
              </a:rPr>
              <a:t> a long process – the process of life</a:t>
            </a:r>
            <a:r>
              <a:rPr lang="en-US" sz="2400" u="sng">
                <a:latin typeface="Arial" charset="0"/>
              </a:rPr>
              <a:t>.</a:t>
            </a:r>
            <a:r>
              <a:rPr lang="en-US" sz="2400">
                <a:latin typeface="Arial" charset="0"/>
              </a:rPr>
              <a:t>  You will always deal with these issues in every stage of your life.</a:t>
            </a:r>
          </a:p>
          <a:p>
            <a:pPr>
              <a:lnSpc>
                <a:spcPct val="70000"/>
              </a:lnSpc>
            </a:pPr>
            <a:r>
              <a:rPr lang="en-US" sz="2400" b="1" u="sng">
                <a:solidFill>
                  <a:srgbClr val="FFFF00"/>
                </a:solidFill>
                <a:latin typeface="Arial" charset="0"/>
              </a:rPr>
              <a:t>Recovery is key</a:t>
            </a:r>
            <a:r>
              <a:rPr lang="en-US" sz="2400">
                <a:latin typeface="Arial" charset="0"/>
              </a:rPr>
              <a:t>….If you have debt, okay, pull your plan together and work towards goals.  If you make foolish investment mistakes….okay….rearrange your plan and move forward.</a:t>
            </a:r>
          </a:p>
          <a:p>
            <a:pPr>
              <a:lnSpc>
                <a:spcPct val="70000"/>
              </a:lnSpc>
            </a:pPr>
            <a:r>
              <a:rPr lang="en-US" sz="2400" b="1" u="sng">
                <a:solidFill>
                  <a:srgbClr val="FFFF00"/>
                </a:solidFill>
                <a:latin typeface="Arial" charset="0"/>
              </a:rPr>
              <a:t>Knowledge is key</a:t>
            </a:r>
            <a:r>
              <a:rPr lang="en-US" sz="2400">
                <a:latin typeface="Arial" charset="0"/>
              </a:rPr>
              <a:t>….Basic foundation of knowledge will take you through life even though the rules might change along the way. </a:t>
            </a:r>
            <a:r>
              <a:rPr lang="en-US" sz="2400">
                <a:solidFill>
                  <a:srgbClr val="FFFF00"/>
                </a:solidFill>
                <a:latin typeface="Arial" charset="0"/>
              </a:rPr>
              <a:t>EARLY, REGULARLY AND AGGRESSIVELY</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sz="3800">
                <a:latin typeface="Arial" charset="0"/>
              </a:rPr>
              <a:t>Rules of this class (continued):</a:t>
            </a:r>
          </a:p>
        </p:txBody>
      </p:sp>
      <p:sp>
        <p:nvSpPr>
          <p:cNvPr id="10243" name="Rectangle 3"/>
          <p:cNvSpPr>
            <a:spLocks noGrp="1" noChangeArrowheads="1"/>
          </p:cNvSpPr>
          <p:nvPr>
            <p:ph type="body" idx="1"/>
          </p:nvPr>
        </p:nvSpPr>
        <p:spPr/>
        <p:txBody>
          <a:bodyPr/>
          <a:lstStyle/>
          <a:p>
            <a:pPr>
              <a:lnSpc>
                <a:spcPct val="80000"/>
              </a:lnSpc>
              <a:buFont typeface="Wingdings" charset="0"/>
              <a:buNone/>
            </a:pPr>
            <a:r>
              <a:rPr lang="en-US">
                <a:latin typeface="Arial" charset="0"/>
              </a:rPr>
              <a:t>THE RULES:  </a:t>
            </a:r>
          </a:p>
          <a:p>
            <a:pPr>
              <a:lnSpc>
                <a:spcPct val="80000"/>
              </a:lnSpc>
            </a:pPr>
            <a:r>
              <a:rPr lang="en-US" u="sng">
                <a:latin typeface="Arial" charset="0"/>
              </a:rPr>
              <a:t>You have no income other than what you earn on your own or what you and your spouse earn.</a:t>
            </a:r>
          </a:p>
          <a:p>
            <a:pPr>
              <a:lnSpc>
                <a:spcPct val="80000"/>
              </a:lnSpc>
            </a:pPr>
            <a:r>
              <a:rPr lang="en-US">
                <a:latin typeface="Arial" charset="0"/>
              </a:rPr>
              <a:t>That means, your parents will no longer support you and MORE IMPORTANTLY – you don’t need their financial support because you can do this on your own.</a:t>
            </a:r>
          </a:p>
          <a:p>
            <a:pPr>
              <a:lnSpc>
                <a:spcPct val="80000"/>
              </a:lnSpc>
            </a:pPr>
            <a:r>
              <a:rPr lang="en-US" u="sng">
                <a:latin typeface="Arial" charset="0"/>
              </a:rPr>
              <a:t>You are responsible for your own debt</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sz="2400">
                <a:latin typeface="Arial" charset="0"/>
              </a:rPr>
              <a:t>Why would Bodnar lobby to write a book for women only?</a:t>
            </a:r>
          </a:p>
        </p:txBody>
      </p:sp>
      <p:sp>
        <p:nvSpPr>
          <p:cNvPr id="11267" name="Rectangle 3"/>
          <p:cNvSpPr>
            <a:spLocks noGrp="1" noChangeArrowheads="1"/>
          </p:cNvSpPr>
          <p:nvPr>
            <p:ph type="body" idx="1"/>
          </p:nvPr>
        </p:nvSpPr>
        <p:spPr/>
        <p:txBody>
          <a:bodyPr/>
          <a:lstStyle/>
          <a:p>
            <a:pPr>
              <a:lnSpc>
                <a:spcPct val="80000"/>
              </a:lnSpc>
              <a:buFont typeface="Wingdings" pitchFamily="2" charset="2"/>
              <a:buChar char="l"/>
              <a:defRPr/>
            </a:pPr>
            <a:r>
              <a:rPr kumimoji="1" lang="en-US" altLang="en-US" sz="2400" dirty="0" smtClean="0">
                <a:ea typeface="+mn-ea"/>
              </a:rPr>
              <a:t>Women and men have different financial needs.</a:t>
            </a:r>
          </a:p>
          <a:p>
            <a:pPr marL="0" indent="0">
              <a:lnSpc>
                <a:spcPct val="80000"/>
              </a:lnSpc>
              <a:buFont typeface="Wingdings" pitchFamily="2" charset="2"/>
              <a:buNone/>
              <a:defRPr/>
            </a:pPr>
            <a:endParaRPr kumimoji="1" lang="en-US" altLang="en-US" sz="2400" dirty="0" smtClean="0">
              <a:ea typeface="+mn-ea"/>
            </a:endParaRPr>
          </a:p>
          <a:p>
            <a:pPr>
              <a:lnSpc>
                <a:spcPct val="80000"/>
              </a:lnSpc>
              <a:buFont typeface="Wingdings" pitchFamily="2" charset="2"/>
              <a:buChar char="l"/>
              <a:defRPr/>
            </a:pPr>
            <a:r>
              <a:rPr kumimoji="1" lang="en-US" altLang="en-US" sz="2400" dirty="0" smtClean="0">
                <a:ea typeface="+mn-ea"/>
              </a:rPr>
              <a:t>Women need specific financial advice tailored to the financial decisions they must make.</a:t>
            </a:r>
          </a:p>
          <a:p>
            <a:pPr marL="0" indent="0">
              <a:lnSpc>
                <a:spcPct val="80000"/>
              </a:lnSpc>
              <a:buFont typeface="Wingdings" pitchFamily="2" charset="2"/>
              <a:buNone/>
              <a:defRPr/>
            </a:pPr>
            <a:endParaRPr kumimoji="1" lang="en-US" altLang="en-US" sz="2400" dirty="0" smtClean="0">
              <a:ea typeface="+mn-ea"/>
            </a:endParaRPr>
          </a:p>
          <a:p>
            <a:pPr>
              <a:lnSpc>
                <a:spcPct val="80000"/>
              </a:lnSpc>
              <a:buFont typeface="Wingdings" pitchFamily="2" charset="2"/>
              <a:buChar char="l"/>
              <a:defRPr/>
            </a:pPr>
            <a:r>
              <a:rPr kumimoji="1" lang="en-US" altLang="en-US" sz="2400" dirty="0" smtClean="0">
                <a:ea typeface="+mn-ea"/>
              </a:rPr>
              <a:t>Different advice for different stages in life</a:t>
            </a:r>
          </a:p>
          <a:p>
            <a:pPr lvl="1">
              <a:lnSpc>
                <a:spcPct val="80000"/>
              </a:lnSpc>
              <a:buFont typeface="Wingdings" pitchFamily="2" charset="2"/>
              <a:buChar char="n"/>
              <a:defRPr/>
            </a:pPr>
            <a:r>
              <a:rPr kumimoji="1" lang="en-US" altLang="en-US" sz="2400" dirty="0" smtClean="0"/>
              <a:t>We would not necessarily recommend the same type of retirement planning for a women with a full-time job as for a stay-at-home mom </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2400">
                <a:latin typeface="Arial" charset="0"/>
              </a:rPr>
              <a:t>Who is Janet Bodnar and why learn from her?</a:t>
            </a:r>
          </a:p>
        </p:txBody>
      </p:sp>
      <p:sp>
        <p:nvSpPr>
          <p:cNvPr id="12291" name="Rectangle 3"/>
          <p:cNvSpPr>
            <a:spLocks noGrp="1" noChangeArrowheads="1"/>
          </p:cNvSpPr>
          <p:nvPr>
            <p:ph type="body" idx="1"/>
          </p:nvPr>
        </p:nvSpPr>
        <p:spPr/>
        <p:txBody>
          <a:bodyPr/>
          <a:lstStyle/>
          <a:p>
            <a:r>
              <a:rPr lang="en-US" sz="2800">
                <a:latin typeface="Arial" charset="0"/>
              </a:rPr>
              <a:t>Janet Bodnar is the Editor of Kiplinger’s Personal Finance Magazine which is one of the most respected money management magazines and web sites in the world.</a:t>
            </a:r>
          </a:p>
          <a:p>
            <a:r>
              <a:rPr lang="en-US" sz="2800">
                <a:latin typeface="Arial" charset="0"/>
              </a:rPr>
              <a:t>She has been studying and writing about wealth, finances, and raising money smart kids for about 30 years.</a:t>
            </a:r>
          </a:p>
          <a:p>
            <a:r>
              <a:rPr lang="en-US" sz="2800">
                <a:latin typeface="Arial" charset="0"/>
              </a:rPr>
              <a:t>She is an expert in the area and very well respected with appearances on all of the major network programs including the Today Show and Oprah.</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rcuit">
  <a:themeElements>
    <a:clrScheme name="Circuit 1">
      <a:dk1>
        <a:srgbClr val="000000"/>
      </a:dk1>
      <a:lt1>
        <a:srgbClr val="FFFFFF"/>
      </a:lt1>
      <a:dk2>
        <a:srgbClr val="70353B"/>
      </a:dk2>
      <a:lt2>
        <a:srgbClr val="D3BDBD"/>
      </a:lt2>
      <a:accent1>
        <a:srgbClr val="AE4C4C"/>
      </a:accent1>
      <a:accent2>
        <a:srgbClr val="BF6D6D"/>
      </a:accent2>
      <a:accent3>
        <a:srgbClr val="BBAEAF"/>
      </a:accent3>
      <a:accent4>
        <a:srgbClr val="DADADA"/>
      </a:accent4>
      <a:accent5>
        <a:srgbClr val="D3B2B2"/>
      </a:accent5>
      <a:accent6>
        <a:srgbClr val="AD6262"/>
      </a:accent6>
      <a:hlink>
        <a:srgbClr val="CE9090"/>
      </a:hlink>
      <a:folHlink>
        <a:srgbClr val="EDD5D5"/>
      </a:folHlink>
    </a:clrScheme>
    <a:fontScheme name="Circu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112" charset="-128"/>
          </a:defRPr>
        </a:defPPr>
      </a:lstStyle>
    </a:lnDef>
  </a:objectDefaults>
  <a:extraClrSchemeLst>
    <a:extraClrScheme>
      <a:clrScheme name="Circuit 1">
        <a:dk1>
          <a:srgbClr val="000000"/>
        </a:dk1>
        <a:lt1>
          <a:srgbClr val="FFFFFF"/>
        </a:lt1>
        <a:dk2>
          <a:srgbClr val="70353B"/>
        </a:dk2>
        <a:lt2>
          <a:srgbClr val="D3BDBD"/>
        </a:lt2>
        <a:accent1>
          <a:srgbClr val="AE4C4C"/>
        </a:accent1>
        <a:accent2>
          <a:srgbClr val="BF6D6D"/>
        </a:accent2>
        <a:accent3>
          <a:srgbClr val="BBAEAF"/>
        </a:accent3>
        <a:accent4>
          <a:srgbClr val="DADADA"/>
        </a:accent4>
        <a:accent5>
          <a:srgbClr val="D3B2B2"/>
        </a:accent5>
        <a:accent6>
          <a:srgbClr val="AD6262"/>
        </a:accent6>
        <a:hlink>
          <a:srgbClr val="CE9090"/>
        </a:hlink>
        <a:folHlink>
          <a:srgbClr val="EDD5D5"/>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1" i="0" u="none" strike="noStrike" cap="none" normalizeH="0" baseline="0" smtClean="0">
            <a:ln>
              <a:noFill/>
            </a:ln>
            <a:solidFill>
              <a:schemeClr val="tx1"/>
            </a:solidFill>
            <a:effectLst/>
            <a:latin typeface="Arial" charset="0"/>
            <a:ea typeface="ＭＳ Ｐゴシック" pitchFamily="-11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841</TotalTime>
  <Words>2386</Words>
  <Application>Microsoft Macintosh PowerPoint</Application>
  <PresentationFormat>On-screen Show (4:3)</PresentationFormat>
  <Paragraphs>200</Paragraphs>
  <Slides>42</Slides>
  <Notes>39</Notes>
  <HiddenSlides>0</HiddenSlides>
  <MMClips>0</MMClips>
  <ScaleCrop>false</ScaleCrop>
  <HeadingPairs>
    <vt:vector size="6" baseType="variant">
      <vt:variant>
        <vt:lpstr>Theme</vt:lpstr>
      </vt:variant>
      <vt:variant>
        <vt:i4>2</vt:i4>
      </vt:variant>
      <vt:variant>
        <vt:lpstr>Embedded OLE Servers</vt:lpstr>
      </vt:variant>
      <vt:variant>
        <vt:i4>3</vt:i4>
      </vt:variant>
      <vt:variant>
        <vt:lpstr>Slide Titles</vt:lpstr>
      </vt:variant>
      <vt:variant>
        <vt:i4>42</vt:i4>
      </vt:variant>
    </vt:vector>
  </HeadingPairs>
  <TitlesOfParts>
    <vt:vector size="47" baseType="lpstr">
      <vt:lpstr>Circuit</vt:lpstr>
      <vt:lpstr>Blank Presentation</vt:lpstr>
      <vt:lpstr>Acrobat Document</vt:lpstr>
      <vt:lpstr>Document</vt:lpstr>
      <vt:lpstr>Worksheet</vt:lpstr>
      <vt:lpstr>Women Really Are Different in Wealth and Philanthropy:  Let’s Understand the Facts</vt:lpstr>
      <vt:lpstr>Overview of Lecture</vt:lpstr>
      <vt:lpstr>Wealth and Philanthropic Management/Responsibiltiy is a process</vt:lpstr>
      <vt:lpstr>PowerPoint Presentation</vt:lpstr>
      <vt:lpstr>The Goal</vt:lpstr>
      <vt:lpstr>The Rules When Taking this Class </vt:lpstr>
      <vt:lpstr>Rules of this class (continued):</vt:lpstr>
      <vt:lpstr>Why would Bodnar lobby to write a book for women only?</vt:lpstr>
      <vt:lpstr>Who is Janet Bodnar and why learn from her?</vt:lpstr>
      <vt:lpstr>Janet Bodnar - continued</vt:lpstr>
      <vt:lpstr>Women Really Are Different…</vt:lpstr>
      <vt:lpstr>What Sets Women Apart Are the Facts…..</vt:lpstr>
      <vt:lpstr>What Sets Women Apart Are the Facts</vt:lpstr>
      <vt:lpstr>What Sets Women Apart are the facts</vt:lpstr>
      <vt:lpstr>What is being Money Smart?</vt:lpstr>
      <vt:lpstr>What is Being Money Smart?</vt:lpstr>
      <vt:lpstr>According to Knight Kiplinger </vt:lpstr>
      <vt:lpstr>Being Money Smart is About Engaging in the Life Long Quest for Learning</vt:lpstr>
      <vt:lpstr>So How Do We Start?</vt:lpstr>
      <vt:lpstr>The Money Personalities </vt:lpstr>
      <vt:lpstr>The Accountant</vt:lpstr>
      <vt:lpstr>The Social Worker</vt:lpstr>
      <vt:lpstr>The CEO</vt:lpstr>
      <vt:lpstr>The Entertainer</vt:lpstr>
      <vt:lpstr>Your Money Personality</vt:lpstr>
      <vt:lpstr>The Gender Gap           </vt:lpstr>
      <vt:lpstr>The Gender Gap in Investing</vt:lpstr>
      <vt:lpstr>So How Do We Get Started and Put Some of This Into Action?</vt:lpstr>
      <vt:lpstr>Spending Plan (see sample)</vt:lpstr>
      <vt:lpstr>Spending Plan Tips </vt:lpstr>
      <vt:lpstr>Spending Plan Tips</vt:lpstr>
      <vt:lpstr>Debt List (see sample)</vt:lpstr>
      <vt:lpstr>Debt Repayment Worksheet (see sample)</vt:lpstr>
      <vt:lpstr>Net Worth (see sample)</vt:lpstr>
      <vt:lpstr>PowerPoint Presentation</vt:lpstr>
      <vt:lpstr>Financial Goals Worksheet (see sample)</vt:lpstr>
      <vt:lpstr>Tracking Expenses</vt:lpstr>
      <vt:lpstr>Tracking Sheet (see sample)</vt:lpstr>
      <vt:lpstr>Don’t underestimate the power of knowledge</vt:lpstr>
      <vt:lpstr>Don’t Stop Now and Wrap Up!</vt:lpstr>
      <vt:lpstr>In short, when you start your adult life as a single women or man, take control of your finances and never give it up!  Early, Regularly and Aggressively</vt:lpstr>
      <vt:lpstr>Wrap Up:</vt:lpstr>
    </vt:vector>
  </TitlesOfParts>
  <Company>Samantha Allbrook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Women Really Are Different (But Not How You Think)</dc:title>
  <dc:creator>Samantha Allbrook</dc:creator>
  <cp:lastModifiedBy>Tom</cp:lastModifiedBy>
  <cp:revision>53</cp:revision>
  <dcterms:created xsi:type="dcterms:W3CDTF">2007-10-11T14:35:35Z</dcterms:created>
  <dcterms:modified xsi:type="dcterms:W3CDTF">2016-01-13T19:57:18Z</dcterms:modified>
</cp:coreProperties>
</file>