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2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0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9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52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1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3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9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2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9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3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96EA9-10DC-464A-B6A8-14DC38F316E8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F7122-03BB-48EC-8CA9-F613A00D4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1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828800"/>
            <a:ext cx="5486400" cy="2743199"/>
          </a:xfr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My Planning Team</a:t>
            </a:r>
            <a:br>
              <a:rPr lang="en-US" dirty="0" smtClean="0"/>
            </a:br>
            <a:r>
              <a:rPr lang="en-US" sz="2800" dirty="0" smtClean="0"/>
              <a:t>My Legacy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7467600" y="3276600"/>
            <a:ext cx="13716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Spouse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76200"/>
            <a:ext cx="17526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Financial Advisor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(IRA, 401K, 529, investments)</a:t>
            </a:r>
          </a:p>
          <a:p>
            <a:pPr algn="ctr"/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9600" y="3733800"/>
            <a:ext cx="12192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Child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828800" y="4648200"/>
            <a:ext cx="18288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Physician/</a:t>
            </a:r>
          </a:p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Caregivers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715000" y="4648200"/>
            <a:ext cx="16764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Attorney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(will, power of attorney, living will/medical proxy, business, liability, domestic, trusts etc.)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467600" y="2133600"/>
            <a:ext cx="1371600" cy="990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Me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733800" y="4648200"/>
            <a:ext cx="19050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Philanthropic Advisor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(lifetime giving, legacy giving, nonprofit advisement)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28800" y="76200"/>
            <a:ext cx="18288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Insurance Agent(s)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(life insurance, home/renters</a:t>
            </a:r>
          </a:p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ealth, liability, etc.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33800" y="76200"/>
            <a:ext cx="18288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Accountant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(taxes, investments, cash </a:t>
            </a:r>
            <a:r>
              <a:rPr lang="en-US" sz="1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mgt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etc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09600" y="1752600"/>
            <a:ext cx="12192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Parents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09600" y="2743200"/>
            <a:ext cx="12192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Child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00" y="914400"/>
            <a:ext cx="1066800" cy="685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Education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598229" y="4659086"/>
            <a:ext cx="1066800" cy="685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Spiritual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9600" y="762000"/>
            <a:ext cx="1066800" cy="685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Location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09600" y="4811486"/>
            <a:ext cx="1066800" cy="685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Societal/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Age</a:t>
            </a:r>
          </a:p>
        </p:txBody>
      </p:sp>
    </p:spTree>
    <p:extLst>
      <p:ext uri="{BB962C8B-B14F-4D97-AF65-F5344CB8AC3E}">
        <p14:creationId xmlns:p14="http://schemas.microsoft.com/office/powerpoint/2010/main" val="310531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86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My Planning Team My Legacy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Planning Team</dc:title>
  <dc:creator>Sidney James</dc:creator>
  <cp:lastModifiedBy>Sidney James</cp:lastModifiedBy>
  <cp:revision>10</cp:revision>
  <cp:lastPrinted>2013-08-19T14:43:42Z</cp:lastPrinted>
  <dcterms:created xsi:type="dcterms:W3CDTF">2013-01-30T20:36:12Z</dcterms:created>
  <dcterms:modified xsi:type="dcterms:W3CDTF">2015-01-26T21:59:16Z</dcterms:modified>
</cp:coreProperties>
</file>